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9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5.xml" ContentType="application/vnd.ms-office.drawingml.diagramDrawing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drawing4.xml" ContentType="application/vnd.ms-office.drawingml.diagramDrawing+xml"/>
  <Override PartName="/ppt/theme/theme1.xml" ContentType="application/vnd.openxmlformats-officedocument.theme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2.xml" ContentType="application/vnd.openxmlformats-officedocument.drawingml.diagramColors+xml"/>
  <Override PartName="/ppt/diagrams/colors5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5.xml" ContentType="application/vnd.openxmlformats-officedocument.drawingml.diagramStyle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layout5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4" r:id="rId8"/>
    <p:sldId id="268" r:id="rId9"/>
    <p:sldId id="269" r:id="rId10"/>
    <p:sldId id="263" r:id="rId11"/>
    <p:sldId id="265" r:id="rId12"/>
    <p:sldId id="266" r:id="rId13"/>
    <p:sldId id="267" r:id="rId14"/>
    <p:sldId id="270" r:id="rId15"/>
    <p:sldId id="271" r:id="rId16"/>
    <p:sldId id="276" r:id="rId17"/>
    <p:sldId id="272" r:id="rId18"/>
    <p:sldId id="273" r:id="rId19"/>
    <p:sldId id="274" r:id="rId20"/>
    <p:sldId id="275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image" Target="../media/image12.png"/><Relationship Id="rId6" Type="http://schemas.openxmlformats.org/officeDocument/2006/relationships/image" Target="../media/image20.sv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26.svg"/><Relationship Id="rId1" Type="http://schemas.openxmlformats.org/officeDocument/2006/relationships/image" Target="../media/image19.png"/><Relationship Id="rId6" Type="http://schemas.openxmlformats.org/officeDocument/2006/relationships/image" Target="../media/image30.svg"/><Relationship Id="rId5" Type="http://schemas.openxmlformats.org/officeDocument/2006/relationships/image" Target="../media/image21.png"/><Relationship Id="rId10" Type="http://schemas.openxmlformats.org/officeDocument/2006/relationships/image" Target="../media/image12.svg"/><Relationship Id="rId4" Type="http://schemas.openxmlformats.org/officeDocument/2006/relationships/image" Target="../media/image28.svg"/><Relationship Id="rId9" Type="http://schemas.openxmlformats.org/officeDocument/2006/relationships/image" Target="../media/image2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svg"/><Relationship Id="rId1" Type="http://schemas.openxmlformats.org/officeDocument/2006/relationships/image" Target="../media/image10.png"/><Relationship Id="rId6" Type="http://schemas.openxmlformats.org/officeDocument/2006/relationships/image" Target="../media/image41.svg"/><Relationship Id="rId5" Type="http://schemas.openxmlformats.org/officeDocument/2006/relationships/image" Target="../media/image30.png"/><Relationship Id="rId4" Type="http://schemas.openxmlformats.org/officeDocument/2006/relationships/image" Target="../media/image39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svg"/><Relationship Id="rId1" Type="http://schemas.openxmlformats.org/officeDocument/2006/relationships/image" Target="../media/image10.png"/><Relationship Id="rId6" Type="http://schemas.openxmlformats.org/officeDocument/2006/relationships/image" Target="../media/image45.svg"/><Relationship Id="rId5" Type="http://schemas.openxmlformats.org/officeDocument/2006/relationships/image" Target="../media/image32.png"/><Relationship Id="rId4" Type="http://schemas.openxmlformats.org/officeDocument/2006/relationships/image" Target="../media/image4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image" Target="../media/image12.png"/><Relationship Id="rId6" Type="http://schemas.openxmlformats.org/officeDocument/2006/relationships/image" Target="../media/image20.sv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26.svg"/><Relationship Id="rId1" Type="http://schemas.openxmlformats.org/officeDocument/2006/relationships/image" Target="../media/image19.png"/><Relationship Id="rId6" Type="http://schemas.openxmlformats.org/officeDocument/2006/relationships/image" Target="../media/image30.svg"/><Relationship Id="rId5" Type="http://schemas.openxmlformats.org/officeDocument/2006/relationships/image" Target="../media/image21.png"/><Relationship Id="rId10" Type="http://schemas.openxmlformats.org/officeDocument/2006/relationships/image" Target="../media/image12.svg"/><Relationship Id="rId4" Type="http://schemas.openxmlformats.org/officeDocument/2006/relationships/image" Target="../media/image28.svg"/><Relationship Id="rId9" Type="http://schemas.openxmlformats.org/officeDocument/2006/relationships/image" Target="../media/image23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svg"/><Relationship Id="rId1" Type="http://schemas.openxmlformats.org/officeDocument/2006/relationships/image" Target="../media/image10.png"/><Relationship Id="rId6" Type="http://schemas.openxmlformats.org/officeDocument/2006/relationships/image" Target="../media/image41.svg"/><Relationship Id="rId5" Type="http://schemas.openxmlformats.org/officeDocument/2006/relationships/image" Target="../media/image30.png"/><Relationship Id="rId4" Type="http://schemas.openxmlformats.org/officeDocument/2006/relationships/image" Target="../media/image39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svg"/><Relationship Id="rId1" Type="http://schemas.openxmlformats.org/officeDocument/2006/relationships/image" Target="../media/image10.png"/><Relationship Id="rId6" Type="http://schemas.openxmlformats.org/officeDocument/2006/relationships/image" Target="../media/image45.svg"/><Relationship Id="rId5" Type="http://schemas.openxmlformats.org/officeDocument/2006/relationships/image" Target="../media/image32.png"/><Relationship Id="rId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CAFDD-E496-4FD5-9BDA-0399BECED61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0E45DF5-8AAB-4DC2-B012-291B5E4B68AE}">
      <dgm:prSet/>
      <dgm:spPr/>
      <dgm:t>
        <a:bodyPr/>
        <a:lstStyle/>
        <a:p>
          <a:r>
            <a:rPr lang="en-US"/>
            <a:t>Many prokaryotes in a small, competitive environment (salty tidal pool).</a:t>
          </a:r>
        </a:p>
      </dgm:t>
    </dgm:pt>
    <dgm:pt modelId="{848A4839-614D-4EEB-A401-3049A440E577}" type="parTrans" cxnId="{84AC5851-E1DB-4413-8308-7B5C31E7BC79}">
      <dgm:prSet/>
      <dgm:spPr/>
      <dgm:t>
        <a:bodyPr/>
        <a:lstStyle/>
        <a:p>
          <a:endParaRPr lang="en-US"/>
        </a:p>
      </dgm:t>
    </dgm:pt>
    <dgm:pt modelId="{EC8FD1E8-AF95-42DA-B879-25BCCB9B1E74}" type="sibTrans" cxnId="{84AC5851-E1DB-4413-8308-7B5C31E7BC79}">
      <dgm:prSet/>
      <dgm:spPr/>
      <dgm:t>
        <a:bodyPr/>
        <a:lstStyle/>
        <a:p>
          <a:endParaRPr lang="en-US"/>
        </a:p>
      </dgm:t>
    </dgm:pt>
    <dgm:pt modelId="{1D5397D0-99B6-4817-BB6A-7A4F7573C440}">
      <dgm:prSet/>
      <dgm:spPr/>
      <dgm:t>
        <a:bodyPr/>
        <a:lstStyle/>
        <a:p>
          <a:r>
            <a:rPr lang="en-US"/>
            <a:t>HGT is inevitable. Archaea can also undergo cell fusion, which might involve recombination.</a:t>
          </a:r>
        </a:p>
      </dgm:t>
    </dgm:pt>
    <dgm:pt modelId="{0D8C8C15-C8FD-431F-B3E9-C262BD17E768}" type="parTrans" cxnId="{89C951FE-B0B9-41BA-9A42-BB8BC3B308FE}">
      <dgm:prSet/>
      <dgm:spPr/>
      <dgm:t>
        <a:bodyPr/>
        <a:lstStyle/>
        <a:p>
          <a:endParaRPr lang="en-US"/>
        </a:p>
      </dgm:t>
    </dgm:pt>
    <dgm:pt modelId="{BD56DE35-2AF6-48AE-A15B-E54843054776}" type="sibTrans" cxnId="{89C951FE-B0B9-41BA-9A42-BB8BC3B308FE}">
      <dgm:prSet/>
      <dgm:spPr/>
      <dgm:t>
        <a:bodyPr/>
        <a:lstStyle/>
        <a:p>
          <a:endParaRPr lang="en-US"/>
        </a:p>
      </dgm:t>
    </dgm:pt>
    <dgm:pt modelId="{BBD66A25-1818-461A-9804-F6ADE3C9890D}">
      <dgm:prSet/>
      <dgm:spPr/>
      <dgm:t>
        <a:bodyPr/>
        <a:lstStyle/>
        <a:p>
          <a:r>
            <a:rPr lang="en-US"/>
            <a:t>Despite these, sequencing isolates from the tidal pools showed that no two cells were identical.</a:t>
          </a:r>
        </a:p>
      </dgm:t>
    </dgm:pt>
    <dgm:pt modelId="{F1C84477-AF21-44A8-8204-B23A02609134}" type="parTrans" cxnId="{20E8AB3A-A6F3-47D6-AAF3-E9ED89E3674F}">
      <dgm:prSet/>
      <dgm:spPr/>
      <dgm:t>
        <a:bodyPr/>
        <a:lstStyle/>
        <a:p>
          <a:endParaRPr lang="en-US"/>
        </a:p>
      </dgm:t>
    </dgm:pt>
    <dgm:pt modelId="{CDB2A9F7-996A-4B7C-AF00-8061D06D5566}" type="sibTrans" cxnId="{20E8AB3A-A6F3-47D6-AAF3-E9ED89E3674F}">
      <dgm:prSet/>
      <dgm:spPr/>
      <dgm:t>
        <a:bodyPr/>
        <a:lstStyle/>
        <a:p>
          <a:endParaRPr lang="en-US"/>
        </a:p>
      </dgm:t>
    </dgm:pt>
    <dgm:pt modelId="{030725B8-E216-4872-9B52-9EC8864F7BFF}" type="pres">
      <dgm:prSet presAssocID="{D44CAFDD-E496-4FD5-9BDA-0399BECED6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3981F9FF-C3E4-468C-ABEE-BF2716262907}" type="pres">
      <dgm:prSet presAssocID="{50E45DF5-8AAB-4DC2-B012-291B5E4B68A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94B5010-4C27-4F9C-8DDF-250186DF5CAF}" type="pres">
      <dgm:prSet presAssocID="{EC8FD1E8-AF95-42DA-B879-25BCCB9B1E74}" presName="spacer" presStyleCnt="0"/>
      <dgm:spPr/>
    </dgm:pt>
    <dgm:pt modelId="{9B37172C-C61D-477C-A840-F6C8EC872A5E}" type="pres">
      <dgm:prSet presAssocID="{1D5397D0-99B6-4817-BB6A-7A4F7573C44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AB7E893-C63D-44E1-99CD-AEEF45B25C2C}" type="pres">
      <dgm:prSet presAssocID="{BD56DE35-2AF6-48AE-A15B-E54843054776}" presName="spacer" presStyleCnt="0"/>
      <dgm:spPr/>
    </dgm:pt>
    <dgm:pt modelId="{71A9CC5E-4FE3-479D-94C1-BB414A9C5B95}" type="pres">
      <dgm:prSet presAssocID="{BBD66A25-1818-461A-9804-F6ADE3C9890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3D5F8C23-93A4-4743-8180-033114311414}" type="presOf" srcId="{BBD66A25-1818-461A-9804-F6ADE3C9890D}" destId="{71A9CC5E-4FE3-479D-94C1-BB414A9C5B95}" srcOrd="0" destOrd="0" presId="urn:microsoft.com/office/officeart/2005/8/layout/vList2"/>
    <dgm:cxn modelId="{12014572-8722-4C26-889A-1A37E14740CC}" type="presOf" srcId="{D44CAFDD-E496-4FD5-9BDA-0399BECED61C}" destId="{030725B8-E216-4872-9B52-9EC8864F7BFF}" srcOrd="0" destOrd="0" presId="urn:microsoft.com/office/officeart/2005/8/layout/vList2"/>
    <dgm:cxn modelId="{7AD45747-D59D-4F8E-B146-01366B13E6C8}" type="presOf" srcId="{50E45DF5-8AAB-4DC2-B012-291B5E4B68AE}" destId="{3981F9FF-C3E4-468C-ABEE-BF2716262907}" srcOrd="0" destOrd="0" presId="urn:microsoft.com/office/officeart/2005/8/layout/vList2"/>
    <dgm:cxn modelId="{2E87B204-6FBE-4345-963E-70631071BAD4}" type="presOf" srcId="{1D5397D0-99B6-4817-BB6A-7A4F7573C440}" destId="{9B37172C-C61D-477C-A840-F6C8EC872A5E}" srcOrd="0" destOrd="0" presId="urn:microsoft.com/office/officeart/2005/8/layout/vList2"/>
    <dgm:cxn modelId="{89C951FE-B0B9-41BA-9A42-BB8BC3B308FE}" srcId="{D44CAFDD-E496-4FD5-9BDA-0399BECED61C}" destId="{1D5397D0-99B6-4817-BB6A-7A4F7573C440}" srcOrd="1" destOrd="0" parTransId="{0D8C8C15-C8FD-431F-B3E9-C262BD17E768}" sibTransId="{BD56DE35-2AF6-48AE-A15B-E54843054776}"/>
    <dgm:cxn modelId="{20E8AB3A-A6F3-47D6-AAF3-E9ED89E3674F}" srcId="{D44CAFDD-E496-4FD5-9BDA-0399BECED61C}" destId="{BBD66A25-1818-461A-9804-F6ADE3C9890D}" srcOrd="2" destOrd="0" parTransId="{F1C84477-AF21-44A8-8204-B23A02609134}" sibTransId="{CDB2A9F7-996A-4B7C-AF00-8061D06D5566}"/>
    <dgm:cxn modelId="{84AC5851-E1DB-4413-8308-7B5C31E7BC79}" srcId="{D44CAFDD-E496-4FD5-9BDA-0399BECED61C}" destId="{50E45DF5-8AAB-4DC2-B012-291B5E4B68AE}" srcOrd="0" destOrd="0" parTransId="{848A4839-614D-4EEB-A401-3049A440E577}" sibTransId="{EC8FD1E8-AF95-42DA-B879-25BCCB9B1E74}"/>
    <dgm:cxn modelId="{9092D1D4-F3BE-4734-8D4D-810F48FD3D0D}" type="presParOf" srcId="{030725B8-E216-4872-9B52-9EC8864F7BFF}" destId="{3981F9FF-C3E4-468C-ABEE-BF2716262907}" srcOrd="0" destOrd="0" presId="urn:microsoft.com/office/officeart/2005/8/layout/vList2"/>
    <dgm:cxn modelId="{9340C950-A01A-47DA-BC98-310E9C9A9E5F}" type="presParOf" srcId="{030725B8-E216-4872-9B52-9EC8864F7BFF}" destId="{994B5010-4C27-4F9C-8DDF-250186DF5CAF}" srcOrd="1" destOrd="0" presId="urn:microsoft.com/office/officeart/2005/8/layout/vList2"/>
    <dgm:cxn modelId="{3B467643-0EB0-4E3A-A098-A9921D07FA7B}" type="presParOf" srcId="{030725B8-E216-4872-9B52-9EC8864F7BFF}" destId="{9B37172C-C61D-477C-A840-F6C8EC872A5E}" srcOrd="2" destOrd="0" presId="urn:microsoft.com/office/officeart/2005/8/layout/vList2"/>
    <dgm:cxn modelId="{1CF02261-731B-4454-BABE-E85BC819324F}" type="presParOf" srcId="{030725B8-E216-4872-9B52-9EC8864F7BFF}" destId="{2AB7E893-C63D-44E1-99CD-AEEF45B25C2C}" srcOrd="3" destOrd="0" presId="urn:microsoft.com/office/officeart/2005/8/layout/vList2"/>
    <dgm:cxn modelId="{DFD72172-9E00-4685-A932-2E8E82FB22FF}" type="presParOf" srcId="{030725B8-E216-4872-9B52-9EC8864F7BFF}" destId="{71A9CC5E-4FE3-479D-94C1-BB414A9C5B9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BF4585-3D71-473A-A5B8-B6763780973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59F91A2-C113-4EED-A7CA-019D0F2D506E}">
      <dgm:prSet/>
      <dgm:spPr/>
      <dgm:t>
        <a:bodyPr/>
        <a:lstStyle/>
        <a:p>
          <a:r>
            <a:rPr lang="en-US"/>
            <a:t>In 2018, out of 100 isolates, 11 were identified as H. volcanii, and shared 99% ANI identity.</a:t>
          </a:r>
        </a:p>
      </dgm:t>
    </dgm:pt>
    <dgm:pt modelId="{915D3436-20C7-4353-B3F1-557A6527B814}" type="parTrans" cxnId="{F251D0EA-5782-4129-AB58-DF36D4FEB2A7}">
      <dgm:prSet/>
      <dgm:spPr/>
      <dgm:t>
        <a:bodyPr/>
        <a:lstStyle/>
        <a:p>
          <a:endParaRPr lang="en-US"/>
        </a:p>
      </dgm:t>
    </dgm:pt>
    <dgm:pt modelId="{63319F5A-E19F-4C62-80AC-528D597B2F8D}" type="sibTrans" cxnId="{F251D0EA-5782-4129-AB58-DF36D4FEB2A7}">
      <dgm:prSet/>
      <dgm:spPr/>
      <dgm:t>
        <a:bodyPr/>
        <a:lstStyle/>
        <a:p>
          <a:endParaRPr lang="en-US"/>
        </a:p>
      </dgm:t>
    </dgm:pt>
    <dgm:pt modelId="{259F88DF-0357-4B04-A0D3-40F3DBDDBC5A}">
      <dgm:prSet/>
      <dgm:spPr/>
      <dgm:t>
        <a:bodyPr/>
        <a:lstStyle/>
        <a:p>
          <a:r>
            <a:rPr lang="en-US"/>
            <a:t>In this project, we aim to build and improve a bioinformatics system for the analysis of genomic variation between isolates originating from close niches.</a:t>
          </a:r>
        </a:p>
      </dgm:t>
    </dgm:pt>
    <dgm:pt modelId="{ACDFD79E-06EE-4F70-B2DF-58D938D8028F}" type="parTrans" cxnId="{615E3A10-6288-456C-9E22-B05C5619B7AE}">
      <dgm:prSet/>
      <dgm:spPr/>
      <dgm:t>
        <a:bodyPr/>
        <a:lstStyle/>
        <a:p>
          <a:endParaRPr lang="en-US"/>
        </a:p>
      </dgm:t>
    </dgm:pt>
    <dgm:pt modelId="{7198AC94-F0EC-4AC7-A1F2-1CD2DD673BAA}" type="sibTrans" cxnId="{615E3A10-6288-456C-9E22-B05C5619B7AE}">
      <dgm:prSet/>
      <dgm:spPr/>
      <dgm:t>
        <a:bodyPr/>
        <a:lstStyle/>
        <a:p>
          <a:endParaRPr lang="en-US"/>
        </a:p>
      </dgm:t>
    </dgm:pt>
    <dgm:pt modelId="{A7397130-F507-4A80-8665-76505D9614BB}">
      <dgm:prSet/>
      <dgm:spPr/>
      <dgm:t>
        <a:bodyPr/>
        <a:lstStyle/>
        <a:p>
          <a:r>
            <a:rPr lang="en-US"/>
            <a:t>We aim to examine specific regions of variation and determine the characteristics of this variety by analysis of the whole genomes vs analysis of specific genes unique for certain individuals.</a:t>
          </a:r>
        </a:p>
      </dgm:t>
    </dgm:pt>
    <dgm:pt modelId="{0AD42F4E-2DB9-4D2A-BB9C-0EAB724DBA69}" type="parTrans" cxnId="{4351CE74-E3D4-4F3F-A038-9ACB82F8F766}">
      <dgm:prSet/>
      <dgm:spPr/>
      <dgm:t>
        <a:bodyPr/>
        <a:lstStyle/>
        <a:p>
          <a:endParaRPr lang="en-US"/>
        </a:p>
      </dgm:t>
    </dgm:pt>
    <dgm:pt modelId="{541378FF-7BF0-42B7-A0AF-ED9118DB285F}" type="sibTrans" cxnId="{4351CE74-E3D4-4F3F-A038-9ACB82F8F766}">
      <dgm:prSet/>
      <dgm:spPr/>
      <dgm:t>
        <a:bodyPr/>
        <a:lstStyle/>
        <a:p>
          <a:endParaRPr lang="en-US"/>
        </a:p>
      </dgm:t>
    </dgm:pt>
    <dgm:pt modelId="{C20F1EF8-4828-4203-9A20-54DA03619A72}" type="pres">
      <dgm:prSet presAssocID="{45BF4585-3D71-473A-A5B8-B6763780973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B3A47198-0C82-4CD7-9B69-8B135A145CBA}" type="pres">
      <dgm:prSet presAssocID="{459F91A2-C113-4EED-A7CA-019D0F2D506E}" presName="compNode" presStyleCnt="0"/>
      <dgm:spPr/>
    </dgm:pt>
    <dgm:pt modelId="{4F1FC62E-E8C4-4540-9284-1AF818865495}" type="pres">
      <dgm:prSet presAssocID="{459F91A2-C113-4EED-A7CA-019D0F2D506E}" presName="bgRect" presStyleLbl="bgShp" presStyleIdx="0" presStyleCnt="3"/>
      <dgm:spPr/>
    </dgm:pt>
    <dgm:pt modelId="{D202A03E-E927-474D-A1A8-E078F77ADC03}" type="pres">
      <dgm:prSet presAssocID="{459F91A2-C113-4EED-A7CA-019D0F2D506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4ACD1C62-717E-4974-84A5-94E97EA5D8F5}" type="pres">
      <dgm:prSet presAssocID="{459F91A2-C113-4EED-A7CA-019D0F2D506E}" presName="spaceRect" presStyleCnt="0"/>
      <dgm:spPr/>
    </dgm:pt>
    <dgm:pt modelId="{F31FF4C7-2E09-43A2-B39E-B06C315B6FF1}" type="pres">
      <dgm:prSet presAssocID="{459F91A2-C113-4EED-A7CA-019D0F2D506E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  <dgm:pt modelId="{52E58AB8-0690-4F49-A156-465B14A3B713}" type="pres">
      <dgm:prSet presAssocID="{63319F5A-E19F-4C62-80AC-528D597B2F8D}" presName="sibTrans" presStyleCnt="0"/>
      <dgm:spPr/>
    </dgm:pt>
    <dgm:pt modelId="{959066E9-DC71-44FD-8FD1-376673AA2166}" type="pres">
      <dgm:prSet presAssocID="{259F88DF-0357-4B04-A0D3-40F3DBDDBC5A}" presName="compNode" presStyleCnt="0"/>
      <dgm:spPr/>
    </dgm:pt>
    <dgm:pt modelId="{7AF6BC75-D505-456C-8B60-3A93E51F3057}" type="pres">
      <dgm:prSet presAssocID="{259F88DF-0357-4B04-A0D3-40F3DBDDBC5A}" presName="bgRect" presStyleLbl="bgShp" presStyleIdx="1" presStyleCnt="3"/>
      <dgm:spPr/>
    </dgm:pt>
    <dgm:pt modelId="{56A09054-C5C1-4860-907E-89A70CD4474F}" type="pres">
      <dgm:prSet presAssocID="{259F88DF-0357-4B04-A0D3-40F3DBDDBC5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DNA"/>
        </a:ext>
      </dgm:extLst>
    </dgm:pt>
    <dgm:pt modelId="{DCED544D-4449-4109-98FC-5F697621EC04}" type="pres">
      <dgm:prSet presAssocID="{259F88DF-0357-4B04-A0D3-40F3DBDDBC5A}" presName="spaceRect" presStyleCnt="0"/>
      <dgm:spPr/>
    </dgm:pt>
    <dgm:pt modelId="{AB72B01E-D65B-4F95-A42B-1780350BCDFD}" type="pres">
      <dgm:prSet presAssocID="{259F88DF-0357-4B04-A0D3-40F3DBDDBC5A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  <dgm:pt modelId="{0E52E06F-0CD2-41F5-8C7F-3F4E0F2A72F0}" type="pres">
      <dgm:prSet presAssocID="{7198AC94-F0EC-4AC7-A1F2-1CD2DD673BAA}" presName="sibTrans" presStyleCnt="0"/>
      <dgm:spPr/>
    </dgm:pt>
    <dgm:pt modelId="{AF5AF9F4-E93E-4C43-A08C-AF411352E272}" type="pres">
      <dgm:prSet presAssocID="{A7397130-F507-4A80-8665-76505D9614BB}" presName="compNode" presStyleCnt="0"/>
      <dgm:spPr/>
    </dgm:pt>
    <dgm:pt modelId="{D90BAFEF-2FE4-414A-B322-A38BB04B9141}" type="pres">
      <dgm:prSet presAssocID="{A7397130-F507-4A80-8665-76505D9614BB}" presName="bgRect" presStyleLbl="bgShp" presStyleIdx="2" presStyleCnt="3"/>
      <dgm:spPr/>
    </dgm:pt>
    <dgm:pt modelId="{6CB1F76D-091C-475E-811E-B0566F73A0B3}" type="pres">
      <dgm:prSet presAssocID="{A7397130-F507-4A80-8665-76505D9614B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25F79A5F-99A3-429F-83A9-2BAE8F1491D8}" type="pres">
      <dgm:prSet presAssocID="{A7397130-F507-4A80-8665-76505D9614BB}" presName="spaceRect" presStyleCnt="0"/>
      <dgm:spPr/>
    </dgm:pt>
    <dgm:pt modelId="{ABAAF4C7-2388-4F38-B285-032DF1080BDC}" type="pres">
      <dgm:prSet presAssocID="{A7397130-F507-4A80-8665-76505D9614BB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C23A674-04D9-44F1-B11E-0903F8D503DA}" type="presOf" srcId="{459F91A2-C113-4EED-A7CA-019D0F2D506E}" destId="{F31FF4C7-2E09-43A2-B39E-B06C315B6FF1}" srcOrd="0" destOrd="0" presId="urn:microsoft.com/office/officeart/2018/2/layout/IconVerticalSolidList"/>
    <dgm:cxn modelId="{4351CE74-E3D4-4F3F-A038-9ACB82F8F766}" srcId="{45BF4585-3D71-473A-A5B8-B67637809732}" destId="{A7397130-F507-4A80-8665-76505D9614BB}" srcOrd="2" destOrd="0" parTransId="{0AD42F4E-2DB9-4D2A-BB9C-0EAB724DBA69}" sibTransId="{541378FF-7BF0-42B7-A0AF-ED9118DB285F}"/>
    <dgm:cxn modelId="{B066F882-F8DF-4579-9C6F-9A0DFF038C8F}" type="presOf" srcId="{45BF4585-3D71-473A-A5B8-B67637809732}" destId="{C20F1EF8-4828-4203-9A20-54DA03619A72}" srcOrd="0" destOrd="0" presId="urn:microsoft.com/office/officeart/2018/2/layout/IconVerticalSolidList"/>
    <dgm:cxn modelId="{F251D0EA-5782-4129-AB58-DF36D4FEB2A7}" srcId="{45BF4585-3D71-473A-A5B8-B67637809732}" destId="{459F91A2-C113-4EED-A7CA-019D0F2D506E}" srcOrd="0" destOrd="0" parTransId="{915D3436-20C7-4353-B3F1-557A6527B814}" sibTransId="{63319F5A-E19F-4C62-80AC-528D597B2F8D}"/>
    <dgm:cxn modelId="{615E3A10-6288-456C-9E22-B05C5619B7AE}" srcId="{45BF4585-3D71-473A-A5B8-B67637809732}" destId="{259F88DF-0357-4B04-A0D3-40F3DBDDBC5A}" srcOrd="1" destOrd="0" parTransId="{ACDFD79E-06EE-4F70-B2DF-58D938D8028F}" sibTransId="{7198AC94-F0EC-4AC7-A1F2-1CD2DD673BAA}"/>
    <dgm:cxn modelId="{FD8DA051-F7B7-43E7-9200-5F9B86821D6B}" type="presOf" srcId="{259F88DF-0357-4B04-A0D3-40F3DBDDBC5A}" destId="{AB72B01E-D65B-4F95-A42B-1780350BCDFD}" srcOrd="0" destOrd="0" presId="urn:microsoft.com/office/officeart/2018/2/layout/IconVerticalSolidList"/>
    <dgm:cxn modelId="{03F1AAC5-044B-476B-A27F-E4C863F6270F}" type="presOf" srcId="{A7397130-F507-4A80-8665-76505D9614BB}" destId="{ABAAF4C7-2388-4F38-B285-032DF1080BDC}" srcOrd="0" destOrd="0" presId="urn:microsoft.com/office/officeart/2018/2/layout/IconVerticalSolidList"/>
    <dgm:cxn modelId="{8956EC33-F3A6-4834-AF22-FBC4E29D4F11}" type="presParOf" srcId="{C20F1EF8-4828-4203-9A20-54DA03619A72}" destId="{B3A47198-0C82-4CD7-9B69-8B135A145CBA}" srcOrd="0" destOrd="0" presId="urn:microsoft.com/office/officeart/2018/2/layout/IconVerticalSolidList"/>
    <dgm:cxn modelId="{434B8925-4A9E-407F-8146-186F44933DF5}" type="presParOf" srcId="{B3A47198-0C82-4CD7-9B69-8B135A145CBA}" destId="{4F1FC62E-E8C4-4540-9284-1AF818865495}" srcOrd="0" destOrd="0" presId="urn:microsoft.com/office/officeart/2018/2/layout/IconVerticalSolidList"/>
    <dgm:cxn modelId="{CEFFA273-183B-4F73-A9DF-32368291D51D}" type="presParOf" srcId="{B3A47198-0C82-4CD7-9B69-8B135A145CBA}" destId="{D202A03E-E927-474D-A1A8-E078F77ADC03}" srcOrd="1" destOrd="0" presId="urn:microsoft.com/office/officeart/2018/2/layout/IconVerticalSolidList"/>
    <dgm:cxn modelId="{AF3A4BE8-8264-4A8B-BDB6-1D44D4F79E27}" type="presParOf" srcId="{B3A47198-0C82-4CD7-9B69-8B135A145CBA}" destId="{4ACD1C62-717E-4974-84A5-94E97EA5D8F5}" srcOrd="2" destOrd="0" presId="urn:microsoft.com/office/officeart/2018/2/layout/IconVerticalSolidList"/>
    <dgm:cxn modelId="{1313E157-A8A2-41F3-A39D-46D851FC7926}" type="presParOf" srcId="{B3A47198-0C82-4CD7-9B69-8B135A145CBA}" destId="{F31FF4C7-2E09-43A2-B39E-B06C315B6FF1}" srcOrd="3" destOrd="0" presId="urn:microsoft.com/office/officeart/2018/2/layout/IconVerticalSolidList"/>
    <dgm:cxn modelId="{6DD9CFEA-B564-4379-8243-766B42E9471B}" type="presParOf" srcId="{C20F1EF8-4828-4203-9A20-54DA03619A72}" destId="{52E58AB8-0690-4F49-A156-465B14A3B713}" srcOrd="1" destOrd="0" presId="urn:microsoft.com/office/officeart/2018/2/layout/IconVerticalSolidList"/>
    <dgm:cxn modelId="{1779AB9D-5223-4A68-8353-105A1385EA0A}" type="presParOf" srcId="{C20F1EF8-4828-4203-9A20-54DA03619A72}" destId="{959066E9-DC71-44FD-8FD1-376673AA2166}" srcOrd="2" destOrd="0" presId="urn:microsoft.com/office/officeart/2018/2/layout/IconVerticalSolidList"/>
    <dgm:cxn modelId="{654AB669-8B29-4438-964F-72EDA5FD091D}" type="presParOf" srcId="{959066E9-DC71-44FD-8FD1-376673AA2166}" destId="{7AF6BC75-D505-456C-8B60-3A93E51F3057}" srcOrd="0" destOrd="0" presId="urn:microsoft.com/office/officeart/2018/2/layout/IconVerticalSolidList"/>
    <dgm:cxn modelId="{4552CE7E-CF22-4BF7-A44E-E97EC94BF62E}" type="presParOf" srcId="{959066E9-DC71-44FD-8FD1-376673AA2166}" destId="{56A09054-C5C1-4860-907E-89A70CD4474F}" srcOrd="1" destOrd="0" presId="urn:microsoft.com/office/officeart/2018/2/layout/IconVerticalSolidList"/>
    <dgm:cxn modelId="{3BEB7117-A884-4A62-8744-14DD5606DE05}" type="presParOf" srcId="{959066E9-DC71-44FD-8FD1-376673AA2166}" destId="{DCED544D-4449-4109-98FC-5F697621EC04}" srcOrd="2" destOrd="0" presId="urn:microsoft.com/office/officeart/2018/2/layout/IconVerticalSolidList"/>
    <dgm:cxn modelId="{97652201-3D60-4254-91AF-14371A64B76C}" type="presParOf" srcId="{959066E9-DC71-44FD-8FD1-376673AA2166}" destId="{AB72B01E-D65B-4F95-A42B-1780350BCDFD}" srcOrd="3" destOrd="0" presId="urn:microsoft.com/office/officeart/2018/2/layout/IconVerticalSolidList"/>
    <dgm:cxn modelId="{2C67C417-09C0-417B-8E12-5BCAEEC19467}" type="presParOf" srcId="{C20F1EF8-4828-4203-9A20-54DA03619A72}" destId="{0E52E06F-0CD2-41F5-8C7F-3F4E0F2A72F0}" srcOrd="3" destOrd="0" presId="urn:microsoft.com/office/officeart/2018/2/layout/IconVerticalSolidList"/>
    <dgm:cxn modelId="{E822FF75-5439-499C-892B-26D1FDEB857F}" type="presParOf" srcId="{C20F1EF8-4828-4203-9A20-54DA03619A72}" destId="{AF5AF9F4-E93E-4C43-A08C-AF411352E272}" srcOrd="4" destOrd="0" presId="urn:microsoft.com/office/officeart/2018/2/layout/IconVerticalSolidList"/>
    <dgm:cxn modelId="{D4D49916-D61D-4DD9-B40C-AB40166493C5}" type="presParOf" srcId="{AF5AF9F4-E93E-4C43-A08C-AF411352E272}" destId="{D90BAFEF-2FE4-414A-B322-A38BB04B9141}" srcOrd="0" destOrd="0" presId="urn:microsoft.com/office/officeart/2018/2/layout/IconVerticalSolidList"/>
    <dgm:cxn modelId="{C44EF507-6BF2-4398-A762-AE3E55095AA1}" type="presParOf" srcId="{AF5AF9F4-E93E-4C43-A08C-AF411352E272}" destId="{6CB1F76D-091C-475E-811E-B0566F73A0B3}" srcOrd="1" destOrd="0" presId="urn:microsoft.com/office/officeart/2018/2/layout/IconVerticalSolidList"/>
    <dgm:cxn modelId="{06818402-9C07-417E-9E64-CDFB41650809}" type="presParOf" srcId="{AF5AF9F4-E93E-4C43-A08C-AF411352E272}" destId="{25F79A5F-99A3-429F-83A9-2BAE8F1491D8}" srcOrd="2" destOrd="0" presId="urn:microsoft.com/office/officeart/2018/2/layout/IconVerticalSolidList"/>
    <dgm:cxn modelId="{88F8F72F-95C4-4218-B38C-0D431461DE72}" type="presParOf" srcId="{AF5AF9F4-E93E-4C43-A08C-AF411352E272}" destId="{ABAAF4C7-2388-4F38-B285-032DF1080B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5B0AE9-3588-4FCC-A6B2-E06F239AADD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7055135-D109-43D4-9D05-5537FA7FD706}">
      <dgm:prSet/>
      <dgm:spPr/>
      <dgm:t>
        <a:bodyPr/>
        <a:lstStyle/>
        <a:p>
          <a:r>
            <a:rPr lang="en-US"/>
            <a:t>The goal: to investigate and characterize the differences between these highly similar isolates. </a:t>
          </a:r>
        </a:p>
      </dgm:t>
    </dgm:pt>
    <dgm:pt modelId="{AAA93DBE-F55C-45C3-9128-03A867264902}" type="parTrans" cxnId="{F6063BC4-AE08-4E60-8D10-8ED87237167F}">
      <dgm:prSet/>
      <dgm:spPr/>
      <dgm:t>
        <a:bodyPr/>
        <a:lstStyle/>
        <a:p>
          <a:endParaRPr lang="en-US"/>
        </a:p>
      </dgm:t>
    </dgm:pt>
    <dgm:pt modelId="{C69380B8-0BF2-40D1-ACA0-3E7CAEC82AB7}" type="sibTrans" cxnId="{F6063BC4-AE08-4E60-8D10-8ED87237167F}">
      <dgm:prSet/>
      <dgm:spPr/>
      <dgm:t>
        <a:bodyPr/>
        <a:lstStyle/>
        <a:p>
          <a:endParaRPr lang="en-US"/>
        </a:p>
      </dgm:t>
    </dgm:pt>
    <dgm:pt modelId="{0DFD6591-5A57-418D-A1B0-057019956B0E}">
      <dgm:prSet/>
      <dgm:spPr/>
      <dgm:t>
        <a:bodyPr/>
        <a:lstStyle/>
        <a:p>
          <a:r>
            <a:rPr lang="en-US"/>
            <a:t>To obtain this, several tests and algorithms were used.</a:t>
          </a:r>
        </a:p>
      </dgm:t>
    </dgm:pt>
    <dgm:pt modelId="{826638A9-9E7F-4956-9EE1-7A9CA9E9B5C5}" type="parTrans" cxnId="{F39991C3-2FF9-4828-8C6C-3C2EA838BE8D}">
      <dgm:prSet/>
      <dgm:spPr/>
      <dgm:t>
        <a:bodyPr/>
        <a:lstStyle/>
        <a:p>
          <a:endParaRPr lang="en-US"/>
        </a:p>
      </dgm:t>
    </dgm:pt>
    <dgm:pt modelId="{91485F54-F779-4376-B827-F8B9FB075C4F}" type="sibTrans" cxnId="{F39991C3-2FF9-4828-8C6C-3C2EA838BE8D}">
      <dgm:prSet/>
      <dgm:spPr/>
      <dgm:t>
        <a:bodyPr/>
        <a:lstStyle/>
        <a:p>
          <a:endParaRPr lang="en-US"/>
        </a:p>
      </dgm:t>
    </dgm:pt>
    <dgm:pt modelId="{1410266E-B85C-41E5-B09E-D678339E8A08}">
      <dgm:prSet/>
      <dgm:spPr/>
      <dgm:t>
        <a:bodyPr/>
        <a:lstStyle/>
        <a:p>
          <a:r>
            <a:rPr lang="en-US"/>
            <a:t>The results (not obtained by me) were verified manually, to improve the algorithms for later inspections.</a:t>
          </a:r>
        </a:p>
      </dgm:t>
    </dgm:pt>
    <dgm:pt modelId="{F8C2FCA6-DF4A-4D84-B5AA-4B59F0E3F5C7}" type="parTrans" cxnId="{56583CE8-0438-474F-A6F4-B4612265DC55}">
      <dgm:prSet/>
      <dgm:spPr/>
      <dgm:t>
        <a:bodyPr/>
        <a:lstStyle/>
        <a:p>
          <a:endParaRPr lang="en-US"/>
        </a:p>
      </dgm:t>
    </dgm:pt>
    <dgm:pt modelId="{960DBA26-74F4-4BF5-BEBF-832B74108FE5}" type="sibTrans" cxnId="{56583CE8-0438-474F-A6F4-B4612265DC55}">
      <dgm:prSet/>
      <dgm:spPr/>
      <dgm:t>
        <a:bodyPr/>
        <a:lstStyle/>
        <a:p>
          <a:endParaRPr lang="en-US"/>
        </a:p>
      </dgm:t>
    </dgm:pt>
    <dgm:pt modelId="{ACC17B50-5A6B-459F-9175-08EC1097B310}" type="pres">
      <dgm:prSet presAssocID="{625B0AE9-3588-4FCC-A6B2-E06F239AADD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32FD96D9-55C0-4C81-BD8F-2F13B2219B5A}" type="pres">
      <dgm:prSet presAssocID="{E7055135-D109-43D4-9D05-5537FA7FD706}" presName="compNode" presStyleCnt="0"/>
      <dgm:spPr/>
    </dgm:pt>
    <dgm:pt modelId="{44CE9356-9D0E-4C5B-9FDD-97502F56CBA4}" type="pres">
      <dgm:prSet presAssocID="{E7055135-D109-43D4-9D05-5537FA7FD706}" presName="bgRect" presStyleLbl="bgShp" presStyleIdx="0" presStyleCnt="3"/>
      <dgm:spPr/>
    </dgm:pt>
    <dgm:pt modelId="{E2820C22-3AF5-4BD9-A7FA-4597A6CDEBA3}" type="pres">
      <dgm:prSet presAssocID="{E7055135-D109-43D4-9D05-5537FA7FD70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44FA79B6-67A3-4CEE-8857-BD11F4DCF152}" type="pres">
      <dgm:prSet presAssocID="{E7055135-D109-43D4-9D05-5537FA7FD706}" presName="spaceRect" presStyleCnt="0"/>
      <dgm:spPr/>
    </dgm:pt>
    <dgm:pt modelId="{5CA800E7-A291-463F-9A1C-094BA68AB980}" type="pres">
      <dgm:prSet presAssocID="{E7055135-D109-43D4-9D05-5537FA7FD706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  <dgm:pt modelId="{F38CDF98-5F7E-4881-8ACB-622351B00CFC}" type="pres">
      <dgm:prSet presAssocID="{C69380B8-0BF2-40D1-ACA0-3E7CAEC82AB7}" presName="sibTrans" presStyleCnt="0"/>
      <dgm:spPr/>
    </dgm:pt>
    <dgm:pt modelId="{8B5FAF4E-3A00-4779-BC6E-72A137DDBC66}" type="pres">
      <dgm:prSet presAssocID="{0DFD6591-5A57-418D-A1B0-057019956B0E}" presName="compNode" presStyleCnt="0"/>
      <dgm:spPr/>
    </dgm:pt>
    <dgm:pt modelId="{F6EF3A4D-2DFB-4460-81B3-82767A7DC298}" type="pres">
      <dgm:prSet presAssocID="{0DFD6591-5A57-418D-A1B0-057019956B0E}" presName="bgRect" presStyleLbl="bgShp" presStyleIdx="1" presStyleCnt="3"/>
      <dgm:spPr/>
    </dgm:pt>
    <dgm:pt modelId="{35E8DEDF-198D-4A1C-9F22-B481449348C0}" type="pres">
      <dgm:prSet presAssocID="{0DFD6591-5A57-418D-A1B0-057019956B0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D1C60CD4-AD65-4FD8-B611-1E75E121B3CB}" type="pres">
      <dgm:prSet presAssocID="{0DFD6591-5A57-418D-A1B0-057019956B0E}" presName="spaceRect" presStyleCnt="0"/>
      <dgm:spPr/>
    </dgm:pt>
    <dgm:pt modelId="{F9F859C0-7FC1-4B9E-9F8B-5564F34FD42D}" type="pres">
      <dgm:prSet presAssocID="{0DFD6591-5A57-418D-A1B0-057019956B0E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  <dgm:pt modelId="{C381C866-1DDE-43BB-9F11-7B60EFBD73A3}" type="pres">
      <dgm:prSet presAssocID="{91485F54-F779-4376-B827-F8B9FB075C4F}" presName="sibTrans" presStyleCnt="0"/>
      <dgm:spPr/>
    </dgm:pt>
    <dgm:pt modelId="{4B22ED3F-2E7F-4B87-8F4B-00CC516E5315}" type="pres">
      <dgm:prSet presAssocID="{1410266E-B85C-41E5-B09E-D678339E8A08}" presName="compNode" presStyleCnt="0"/>
      <dgm:spPr/>
    </dgm:pt>
    <dgm:pt modelId="{7A7071C9-9B33-4417-BF08-B8AA80C81F9A}" type="pres">
      <dgm:prSet presAssocID="{1410266E-B85C-41E5-B09E-D678339E8A08}" presName="bgRect" presStyleLbl="bgShp" presStyleIdx="2" presStyleCnt="3"/>
      <dgm:spPr/>
    </dgm:pt>
    <dgm:pt modelId="{49ECE339-9D01-433A-91BF-7192062EBD98}" type="pres">
      <dgm:prSet presAssocID="{1410266E-B85C-41E5-B09E-D678339E8A08}" presName="iconRect" presStyleLbl="node1" presStyleIdx="2" presStyleCnt="3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9CA664B1-2BD5-46A6-B002-FC058660C0EE}" type="pres">
      <dgm:prSet presAssocID="{1410266E-B85C-41E5-B09E-D678339E8A08}" presName="spaceRect" presStyleCnt="0"/>
      <dgm:spPr/>
    </dgm:pt>
    <dgm:pt modelId="{9BA7F62E-37C4-4B80-B459-696ED3C4D2C4}" type="pres">
      <dgm:prSet presAssocID="{1410266E-B85C-41E5-B09E-D678339E8A08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FBAB2D5-2D1C-4FCE-A372-F4CEE86C0D01}" type="presOf" srcId="{625B0AE9-3588-4FCC-A6B2-E06F239AADD2}" destId="{ACC17B50-5A6B-459F-9175-08EC1097B310}" srcOrd="0" destOrd="0" presId="urn:microsoft.com/office/officeart/2018/2/layout/IconVerticalSolidList"/>
    <dgm:cxn modelId="{0BFE9EAC-3AB7-489E-8D52-92CAD19804D8}" type="presOf" srcId="{E7055135-D109-43D4-9D05-5537FA7FD706}" destId="{5CA800E7-A291-463F-9A1C-094BA68AB980}" srcOrd="0" destOrd="0" presId="urn:microsoft.com/office/officeart/2018/2/layout/IconVerticalSolidList"/>
    <dgm:cxn modelId="{BBBF3EB9-77E2-4B3B-8B98-2DE6B4CBA7AC}" type="presOf" srcId="{0DFD6591-5A57-418D-A1B0-057019956B0E}" destId="{F9F859C0-7FC1-4B9E-9F8B-5564F34FD42D}" srcOrd="0" destOrd="0" presId="urn:microsoft.com/office/officeart/2018/2/layout/IconVerticalSolidList"/>
    <dgm:cxn modelId="{F6063BC4-AE08-4E60-8D10-8ED87237167F}" srcId="{625B0AE9-3588-4FCC-A6B2-E06F239AADD2}" destId="{E7055135-D109-43D4-9D05-5537FA7FD706}" srcOrd="0" destOrd="0" parTransId="{AAA93DBE-F55C-45C3-9128-03A867264902}" sibTransId="{C69380B8-0BF2-40D1-ACA0-3E7CAEC82AB7}"/>
    <dgm:cxn modelId="{56583CE8-0438-474F-A6F4-B4612265DC55}" srcId="{625B0AE9-3588-4FCC-A6B2-E06F239AADD2}" destId="{1410266E-B85C-41E5-B09E-D678339E8A08}" srcOrd="2" destOrd="0" parTransId="{F8C2FCA6-DF4A-4D84-B5AA-4B59F0E3F5C7}" sibTransId="{960DBA26-74F4-4BF5-BEBF-832B74108FE5}"/>
    <dgm:cxn modelId="{F39991C3-2FF9-4828-8C6C-3C2EA838BE8D}" srcId="{625B0AE9-3588-4FCC-A6B2-E06F239AADD2}" destId="{0DFD6591-5A57-418D-A1B0-057019956B0E}" srcOrd="1" destOrd="0" parTransId="{826638A9-9E7F-4956-9EE1-7A9CA9E9B5C5}" sibTransId="{91485F54-F779-4376-B827-F8B9FB075C4F}"/>
    <dgm:cxn modelId="{2DA296B0-2F4A-4915-B654-CDC2C677293E}" type="presOf" srcId="{1410266E-B85C-41E5-B09E-D678339E8A08}" destId="{9BA7F62E-37C4-4B80-B459-696ED3C4D2C4}" srcOrd="0" destOrd="0" presId="urn:microsoft.com/office/officeart/2018/2/layout/IconVerticalSolidList"/>
    <dgm:cxn modelId="{D54D9BD5-6C47-4583-A306-857258221387}" type="presParOf" srcId="{ACC17B50-5A6B-459F-9175-08EC1097B310}" destId="{32FD96D9-55C0-4C81-BD8F-2F13B2219B5A}" srcOrd="0" destOrd="0" presId="urn:microsoft.com/office/officeart/2018/2/layout/IconVerticalSolidList"/>
    <dgm:cxn modelId="{5497D3C0-7C4B-46A9-AC9E-188E31532D44}" type="presParOf" srcId="{32FD96D9-55C0-4C81-BD8F-2F13B2219B5A}" destId="{44CE9356-9D0E-4C5B-9FDD-97502F56CBA4}" srcOrd="0" destOrd="0" presId="urn:microsoft.com/office/officeart/2018/2/layout/IconVerticalSolidList"/>
    <dgm:cxn modelId="{58F1679D-2481-4C41-8462-856508763DC8}" type="presParOf" srcId="{32FD96D9-55C0-4C81-BD8F-2F13B2219B5A}" destId="{E2820C22-3AF5-4BD9-A7FA-4597A6CDEBA3}" srcOrd="1" destOrd="0" presId="urn:microsoft.com/office/officeart/2018/2/layout/IconVerticalSolidList"/>
    <dgm:cxn modelId="{E20D44B5-0D58-42DF-A6DE-48C27F857B6A}" type="presParOf" srcId="{32FD96D9-55C0-4C81-BD8F-2F13B2219B5A}" destId="{44FA79B6-67A3-4CEE-8857-BD11F4DCF152}" srcOrd="2" destOrd="0" presId="urn:microsoft.com/office/officeart/2018/2/layout/IconVerticalSolidList"/>
    <dgm:cxn modelId="{5B08DAA7-F0DC-4C07-B58D-187EFA5E075F}" type="presParOf" srcId="{32FD96D9-55C0-4C81-BD8F-2F13B2219B5A}" destId="{5CA800E7-A291-463F-9A1C-094BA68AB980}" srcOrd="3" destOrd="0" presId="urn:microsoft.com/office/officeart/2018/2/layout/IconVerticalSolidList"/>
    <dgm:cxn modelId="{99B01C48-80A6-4E47-814B-44F55F78EBEA}" type="presParOf" srcId="{ACC17B50-5A6B-459F-9175-08EC1097B310}" destId="{F38CDF98-5F7E-4881-8ACB-622351B00CFC}" srcOrd="1" destOrd="0" presId="urn:microsoft.com/office/officeart/2018/2/layout/IconVerticalSolidList"/>
    <dgm:cxn modelId="{22B4CDA6-030C-4A36-AB80-5CB14D9A4BC7}" type="presParOf" srcId="{ACC17B50-5A6B-459F-9175-08EC1097B310}" destId="{8B5FAF4E-3A00-4779-BC6E-72A137DDBC66}" srcOrd="2" destOrd="0" presId="urn:microsoft.com/office/officeart/2018/2/layout/IconVerticalSolidList"/>
    <dgm:cxn modelId="{EC156D44-973E-4207-B812-FD550CE8C081}" type="presParOf" srcId="{8B5FAF4E-3A00-4779-BC6E-72A137DDBC66}" destId="{F6EF3A4D-2DFB-4460-81B3-82767A7DC298}" srcOrd="0" destOrd="0" presId="urn:microsoft.com/office/officeart/2018/2/layout/IconVerticalSolidList"/>
    <dgm:cxn modelId="{736599CD-2466-451D-8127-2F31C7684403}" type="presParOf" srcId="{8B5FAF4E-3A00-4779-BC6E-72A137DDBC66}" destId="{35E8DEDF-198D-4A1C-9F22-B481449348C0}" srcOrd="1" destOrd="0" presId="urn:microsoft.com/office/officeart/2018/2/layout/IconVerticalSolidList"/>
    <dgm:cxn modelId="{4F9CD3D8-C707-42C3-BCFF-4E4C9D117D1C}" type="presParOf" srcId="{8B5FAF4E-3A00-4779-BC6E-72A137DDBC66}" destId="{D1C60CD4-AD65-4FD8-B611-1E75E121B3CB}" srcOrd="2" destOrd="0" presId="urn:microsoft.com/office/officeart/2018/2/layout/IconVerticalSolidList"/>
    <dgm:cxn modelId="{DE8C7027-096D-4566-9161-1F39C0898D0E}" type="presParOf" srcId="{8B5FAF4E-3A00-4779-BC6E-72A137DDBC66}" destId="{F9F859C0-7FC1-4B9E-9F8B-5564F34FD42D}" srcOrd="3" destOrd="0" presId="urn:microsoft.com/office/officeart/2018/2/layout/IconVerticalSolidList"/>
    <dgm:cxn modelId="{E99ACD5D-6BAD-490B-92C3-13EB458DB7F1}" type="presParOf" srcId="{ACC17B50-5A6B-459F-9175-08EC1097B310}" destId="{C381C866-1DDE-43BB-9F11-7B60EFBD73A3}" srcOrd="3" destOrd="0" presId="urn:microsoft.com/office/officeart/2018/2/layout/IconVerticalSolidList"/>
    <dgm:cxn modelId="{DE80D184-F43B-4305-8FD3-337A86502FCB}" type="presParOf" srcId="{ACC17B50-5A6B-459F-9175-08EC1097B310}" destId="{4B22ED3F-2E7F-4B87-8F4B-00CC516E5315}" srcOrd="4" destOrd="0" presId="urn:microsoft.com/office/officeart/2018/2/layout/IconVerticalSolidList"/>
    <dgm:cxn modelId="{AFF33648-3794-43EB-AB85-BB251F4801F9}" type="presParOf" srcId="{4B22ED3F-2E7F-4B87-8F4B-00CC516E5315}" destId="{7A7071C9-9B33-4417-BF08-B8AA80C81F9A}" srcOrd="0" destOrd="0" presId="urn:microsoft.com/office/officeart/2018/2/layout/IconVerticalSolidList"/>
    <dgm:cxn modelId="{E6F18B55-F0B0-422F-8AD4-B7D91F464963}" type="presParOf" srcId="{4B22ED3F-2E7F-4B87-8F4B-00CC516E5315}" destId="{49ECE339-9D01-433A-91BF-7192062EBD98}" srcOrd="1" destOrd="0" presId="urn:microsoft.com/office/officeart/2018/2/layout/IconVerticalSolidList"/>
    <dgm:cxn modelId="{81DD37C2-6585-42C4-8E58-28BF7169F78B}" type="presParOf" srcId="{4B22ED3F-2E7F-4B87-8F4B-00CC516E5315}" destId="{9CA664B1-2BD5-46A6-B002-FC058660C0EE}" srcOrd="2" destOrd="0" presId="urn:microsoft.com/office/officeart/2018/2/layout/IconVerticalSolidList"/>
    <dgm:cxn modelId="{2AE715DE-0244-4625-B454-B42C0EAC0212}" type="presParOf" srcId="{4B22ED3F-2E7F-4B87-8F4B-00CC516E5315}" destId="{9BA7F62E-37C4-4B80-B459-696ED3C4D2C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37A6C5-4D9F-466C-B737-77A2BDA9BCB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2954C48-5301-4CE8-8F78-34A092F6E95E}">
      <dgm:prSet/>
      <dgm:spPr/>
      <dgm:t>
        <a:bodyPr/>
        <a:lstStyle/>
        <a:p>
          <a:r>
            <a:rPr lang="en-US"/>
            <a:t>Core genes to be present in the all isolates (“only-in-11” table)</a:t>
          </a:r>
        </a:p>
      </dgm:t>
    </dgm:pt>
    <dgm:pt modelId="{2C155EEA-74B3-46CA-8A70-F608921ECA5C}" type="parTrans" cxnId="{F70CA3A6-DD84-43D9-BF10-560088D0F2CF}">
      <dgm:prSet/>
      <dgm:spPr/>
      <dgm:t>
        <a:bodyPr/>
        <a:lstStyle/>
        <a:p>
          <a:endParaRPr lang="en-US"/>
        </a:p>
      </dgm:t>
    </dgm:pt>
    <dgm:pt modelId="{2068D01B-ED5C-42B9-956F-5CDD97E4B226}" type="sibTrans" cxnId="{F70CA3A6-DD84-43D9-BF10-560088D0F2CF}">
      <dgm:prSet/>
      <dgm:spPr/>
      <dgm:t>
        <a:bodyPr/>
        <a:lstStyle/>
        <a:p>
          <a:endParaRPr lang="en-US"/>
        </a:p>
      </dgm:t>
    </dgm:pt>
    <dgm:pt modelId="{7734A3C0-D099-4867-B365-E3354CE75859}">
      <dgm:prSet/>
      <dgm:spPr/>
      <dgm:t>
        <a:bodyPr/>
        <a:lstStyle/>
        <a:p>
          <a:r>
            <a:rPr lang="en-US"/>
            <a:t>Unique ‘orphan’ genes to be present in the only-in-1 table</a:t>
          </a:r>
        </a:p>
      </dgm:t>
    </dgm:pt>
    <dgm:pt modelId="{7AB6866C-BCD3-4044-ACDB-D92CC4558D26}" type="parTrans" cxnId="{89631DB6-8880-4366-9059-CC1453D72152}">
      <dgm:prSet/>
      <dgm:spPr/>
      <dgm:t>
        <a:bodyPr/>
        <a:lstStyle/>
        <a:p>
          <a:endParaRPr lang="en-US"/>
        </a:p>
      </dgm:t>
    </dgm:pt>
    <dgm:pt modelId="{F4773E84-EDC8-4E4F-A0F3-8684CBF6D5D3}" type="sibTrans" cxnId="{89631DB6-8880-4366-9059-CC1453D72152}">
      <dgm:prSet/>
      <dgm:spPr/>
      <dgm:t>
        <a:bodyPr/>
        <a:lstStyle/>
        <a:p>
          <a:endParaRPr lang="en-US"/>
        </a:p>
      </dgm:t>
    </dgm:pt>
    <dgm:pt modelId="{0D0B15B8-1B15-4F3B-81B9-5DA99B717550}">
      <dgm:prSet/>
      <dgm:spPr/>
      <dgm:t>
        <a:bodyPr/>
        <a:lstStyle/>
        <a:p>
          <a:r>
            <a:rPr lang="en-US"/>
            <a:t>We did not know what to expect from the other tables, containing different ORFs from a ranging number of isolates not restricted by specific function.</a:t>
          </a:r>
        </a:p>
      </dgm:t>
    </dgm:pt>
    <dgm:pt modelId="{4E2B4D18-F7EC-437B-8B25-8B6CE07E3A6C}" type="parTrans" cxnId="{AC6C76D2-6CA8-4923-B328-4E1617288EA7}">
      <dgm:prSet/>
      <dgm:spPr/>
      <dgm:t>
        <a:bodyPr/>
        <a:lstStyle/>
        <a:p>
          <a:endParaRPr lang="en-US"/>
        </a:p>
      </dgm:t>
    </dgm:pt>
    <dgm:pt modelId="{8CAF3573-5857-46C0-9C0D-E4D25ABF119F}" type="sibTrans" cxnId="{AC6C76D2-6CA8-4923-B328-4E1617288EA7}">
      <dgm:prSet/>
      <dgm:spPr/>
      <dgm:t>
        <a:bodyPr/>
        <a:lstStyle/>
        <a:p>
          <a:endParaRPr lang="en-US"/>
        </a:p>
      </dgm:t>
    </dgm:pt>
    <dgm:pt modelId="{D8F7F228-15E3-4FE7-84D3-23B52415DDD4}">
      <dgm:prSet/>
      <dgm:spPr/>
      <dgm:t>
        <a:bodyPr/>
        <a:lstStyle/>
        <a:p>
          <a:r>
            <a:rPr lang="en-US"/>
            <a:t>This work focuses on these midterm tables, and especially tables number 2-8, as tables 9 and 10 were too large to be manually analyzed.</a:t>
          </a:r>
        </a:p>
      </dgm:t>
    </dgm:pt>
    <dgm:pt modelId="{F2766C1F-597F-417C-B31E-536F07B964B3}" type="parTrans" cxnId="{B107E40D-1216-41FF-91D0-40B2A08B9F97}">
      <dgm:prSet/>
      <dgm:spPr/>
      <dgm:t>
        <a:bodyPr/>
        <a:lstStyle/>
        <a:p>
          <a:endParaRPr lang="en-US"/>
        </a:p>
      </dgm:t>
    </dgm:pt>
    <dgm:pt modelId="{F77BB92A-7C63-4430-8757-ECA47B6AB064}" type="sibTrans" cxnId="{B107E40D-1216-41FF-91D0-40B2A08B9F97}">
      <dgm:prSet/>
      <dgm:spPr/>
      <dgm:t>
        <a:bodyPr/>
        <a:lstStyle/>
        <a:p>
          <a:endParaRPr lang="en-US"/>
        </a:p>
      </dgm:t>
    </dgm:pt>
    <dgm:pt modelId="{6653CF6D-2CEB-42E4-AB83-D61AA39A137F}" type="pres">
      <dgm:prSet presAssocID="{4837A6C5-4D9F-466C-B737-77A2BDA9BC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06D47303-CB47-4B5D-8A79-E210F919B2DE}" type="pres">
      <dgm:prSet presAssocID="{02954C48-5301-4CE8-8F78-34A092F6E95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3F39479-0C8E-4830-9EE6-D81F92BDD958}" type="pres">
      <dgm:prSet presAssocID="{2068D01B-ED5C-42B9-956F-5CDD97E4B226}" presName="spacer" presStyleCnt="0"/>
      <dgm:spPr/>
    </dgm:pt>
    <dgm:pt modelId="{77F1814C-DD8B-42B1-A64A-F0BF3138DF4B}" type="pres">
      <dgm:prSet presAssocID="{7734A3C0-D099-4867-B365-E3354CE7585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60EEA53-F1BA-42D1-93B9-B4CD44E9BE24}" type="pres">
      <dgm:prSet presAssocID="{F4773E84-EDC8-4E4F-A0F3-8684CBF6D5D3}" presName="spacer" presStyleCnt="0"/>
      <dgm:spPr/>
    </dgm:pt>
    <dgm:pt modelId="{32E99704-F5D4-4E30-A30B-A20A75853C3E}" type="pres">
      <dgm:prSet presAssocID="{0D0B15B8-1B15-4F3B-81B9-5DA99B71755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62DD86A-1745-4D3C-A114-D4FAD24BDC2F}" type="pres">
      <dgm:prSet presAssocID="{8CAF3573-5857-46C0-9C0D-E4D25ABF119F}" presName="spacer" presStyleCnt="0"/>
      <dgm:spPr/>
    </dgm:pt>
    <dgm:pt modelId="{42F739A5-58DC-45AD-8F4C-B0386E22AE55}" type="pres">
      <dgm:prSet presAssocID="{D8F7F228-15E3-4FE7-84D3-23B52415DDD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9631DB6-8880-4366-9059-CC1453D72152}" srcId="{4837A6C5-4D9F-466C-B737-77A2BDA9BCBB}" destId="{7734A3C0-D099-4867-B365-E3354CE75859}" srcOrd="1" destOrd="0" parTransId="{7AB6866C-BCD3-4044-ACDB-D92CC4558D26}" sibTransId="{F4773E84-EDC8-4E4F-A0F3-8684CBF6D5D3}"/>
    <dgm:cxn modelId="{608B8B59-CED5-4F60-B401-90B381E23301}" type="presOf" srcId="{0D0B15B8-1B15-4F3B-81B9-5DA99B717550}" destId="{32E99704-F5D4-4E30-A30B-A20A75853C3E}" srcOrd="0" destOrd="0" presId="urn:microsoft.com/office/officeart/2005/8/layout/vList2"/>
    <dgm:cxn modelId="{B107E40D-1216-41FF-91D0-40B2A08B9F97}" srcId="{4837A6C5-4D9F-466C-B737-77A2BDA9BCBB}" destId="{D8F7F228-15E3-4FE7-84D3-23B52415DDD4}" srcOrd="3" destOrd="0" parTransId="{F2766C1F-597F-417C-B31E-536F07B964B3}" sibTransId="{F77BB92A-7C63-4430-8757-ECA47B6AB064}"/>
    <dgm:cxn modelId="{F70CA3A6-DD84-43D9-BF10-560088D0F2CF}" srcId="{4837A6C5-4D9F-466C-B737-77A2BDA9BCBB}" destId="{02954C48-5301-4CE8-8F78-34A092F6E95E}" srcOrd="0" destOrd="0" parTransId="{2C155EEA-74B3-46CA-8A70-F608921ECA5C}" sibTransId="{2068D01B-ED5C-42B9-956F-5CDD97E4B226}"/>
    <dgm:cxn modelId="{B925A3CF-911B-4EC7-A20F-97D359907286}" type="presOf" srcId="{D8F7F228-15E3-4FE7-84D3-23B52415DDD4}" destId="{42F739A5-58DC-45AD-8F4C-B0386E22AE55}" srcOrd="0" destOrd="0" presId="urn:microsoft.com/office/officeart/2005/8/layout/vList2"/>
    <dgm:cxn modelId="{727D2398-C5ED-4F74-8960-F0DD0DF46A29}" type="presOf" srcId="{02954C48-5301-4CE8-8F78-34A092F6E95E}" destId="{06D47303-CB47-4B5D-8A79-E210F919B2DE}" srcOrd="0" destOrd="0" presId="urn:microsoft.com/office/officeart/2005/8/layout/vList2"/>
    <dgm:cxn modelId="{AC6C76D2-6CA8-4923-B328-4E1617288EA7}" srcId="{4837A6C5-4D9F-466C-B737-77A2BDA9BCBB}" destId="{0D0B15B8-1B15-4F3B-81B9-5DA99B717550}" srcOrd="2" destOrd="0" parTransId="{4E2B4D18-F7EC-437B-8B25-8B6CE07E3A6C}" sibTransId="{8CAF3573-5857-46C0-9C0D-E4D25ABF119F}"/>
    <dgm:cxn modelId="{2F6DE3FA-04A7-40B4-B1A3-1AE9BE5702C0}" type="presOf" srcId="{4837A6C5-4D9F-466C-B737-77A2BDA9BCBB}" destId="{6653CF6D-2CEB-42E4-AB83-D61AA39A137F}" srcOrd="0" destOrd="0" presId="urn:microsoft.com/office/officeart/2005/8/layout/vList2"/>
    <dgm:cxn modelId="{35EE0B92-2871-4F14-AD7D-9C82C0A1D480}" type="presOf" srcId="{7734A3C0-D099-4867-B365-E3354CE75859}" destId="{77F1814C-DD8B-42B1-A64A-F0BF3138DF4B}" srcOrd="0" destOrd="0" presId="urn:microsoft.com/office/officeart/2005/8/layout/vList2"/>
    <dgm:cxn modelId="{DB208A82-61EB-4EA2-B677-9B53732464EB}" type="presParOf" srcId="{6653CF6D-2CEB-42E4-AB83-D61AA39A137F}" destId="{06D47303-CB47-4B5D-8A79-E210F919B2DE}" srcOrd="0" destOrd="0" presId="urn:microsoft.com/office/officeart/2005/8/layout/vList2"/>
    <dgm:cxn modelId="{A891FD48-4D8B-4B31-92C2-B74DF4C8B83C}" type="presParOf" srcId="{6653CF6D-2CEB-42E4-AB83-D61AA39A137F}" destId="{83F39479-0C8E-4830-9EE6-D81F92BDD958}" srcOrd="1" destOrd="0" presId="urn:microsoft.com/office/officeart/2005/8/layout/vList2"/>
    <dgm:cxn modelId="{FE6EAC11-4FC4-4CA0-96A1-A2D70625C5A1}" type="presParOf" srcId="{6653CF6D-2CEB-42E4-AB83-D61AA39A137F}" destId="{77F1814C-DD8B-42B1-A64A-F0BF3138DF4B}" srcOrd="2" destOrd="0" presId="urn:microsoft.com/office/officeart/2005/8/layout/vList2"/>
    <dgm:cxn modelId="{CA8DE5A5-CC74-4097-8235-4CD20B541A61}" type="presParOf" srcId="{6653CF6D-2CEB-42E4-AB83-D61AA39A137F}" destId="{760EEA53-F1BA-42D1-93B9-B4CD44E9BE24}" srcOrd="3" destOrd="0" presId="urn:microsoft.com/office/officeart/2005/8/layout/vList2"/>
    <dgm:cxn modelId="{62562666-2012-4D2B-B7E7-5E45EED5A380}" type="presParOf" srcId="{6653CF6D-2CEB-42E4-AB83-D61AA39A137F}" destId="{32E99704-F5D4-4E30-A30B-A20A75853C3E}" srcOrd="4" destOrd="0" presId="urn:microsoft.com/office/officeart/2005/8/layout/vList2"/>
    <dgm:cxn modelId="{A473A9E3-8606-4C23-8306-D3BE56DE469C}" type="presParOf" srcId="{6653CF6D-2CEB-42E4-AB83-D61AA39A137F}" destId="{C62DD86A-1745-4D3C-A114-D4FAD24BDC2F}" srcOrd="5" destOrd="0" presId="urn:microsoft.com/office/officeart/2005/8/layout/vList2"/>
    <dgm:cxn modelId="{3B0CC548-5485-4915-BB98-57BBDFD944AD}" type="presParOf" srcId="{6653CF6D-2CEB-42E4-AB83-D61AA39A137F}" destId="{42F739A5-58DC-45AD-8F4C-B0386E22AE5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42D9DA-0A58-4ED3-A507-C4EF1DF78A0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72780E1-5DFC-4643-965F-4F177075D7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Most clusters were not accurately analyzed: they were not actually shared between the number of isolates their respective table suggested.</a:t>
          </a:r>
        </a:p>
      </dgm:t>
    </dgm:pt>
    <dgm:pt modelId="{F402480B-7DE2-4AF8-8D17-39CA0B711AE6}" type="parTrans" cxnId="{58710413-9359-40F5-AA91-D002884AA5F4}">
      <dgm:prSet/>
      <dgm:spPr/>
      <dgm:t>
        <a:bodyPr/>
        <a:lstStyle/>
        <a:p>
          <a:endParaRPr lang="en-US"/>
        </a:p>
      </dgm:t>
    </dgm:pt>
    <dgm:pt modelId="{87869594-87DF-4848-B9D6-73F2E019C4CA}" type="sibTrans" cxnId="{58710413-9359-40F5-AA91-D002884AA5F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B46BE70-17AF-4395-90E5-92ECD0DBA6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Many of them were shared between all isolates. </a:t>
          </a:r>
        </a:p>
      </dgm:t>
    </dgm:pt>
    <dgm:pt modelId="{5BBD71D8-743A-4B87-8232-0250580D0E98}" type="parTrans" cxnId="{F6CEE045-0A90-4C23-8074-F6B556E4F9CA}">
      <dgm:prSet/>
      <dgm:spPr/>
      <dgm:t>
        <a:bodyPr/>
        <a:lstStyle/>
        <a:p>
          <a:endParaRPr lang="en-US"/>
        </a:p>
      </dgm:t>
    </dgm:pt>
    <dgm:pt modelId="{5D1C51D0-FE92-4053-BACB-F369B75A15E1}" type="sibTrans" cxnId="{F6CEE045-0A90-4C23-8074-F6B556E4F9C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4CBD692-940D-4AF8-B7C1-9C2BF7116D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For some of the clusters the consensus sequence was not found in </a:t>
          </a:r>
          <a:r>
            <a:rPr lang="en-US" i="1"/>
            <a:t>any</a:t>
          </a:r>
          <a:r>
            <a:rPr lang="en-US"/>
            <a:t> isolates.</a:t>
          </a:r>
        </a:p>
      </dgm:t>
    </dgm:pt>
    <dgm:pt modelId="{D4D72471-3B46-4164-A059-82F4E88B727B}" type="parTrans" cxnId="{B6C79E6A-9094-4281-B502-B75EA2309335}">
      <dgm:prSet/>
      <dgm:spPr/>
      <dgm:t>
        <a:bodyPr/>
        <a:lstStyle/>
        <a:p>
          <a:endParaRPr lang="en-US"/>
        </a:p>
      </dgm:t>
    </dgm:pt>
    <dgm:pt modelId="{1FE9E63C-919E-41A4-A0AC-B32E43FDE831}" type="sibTrans" cxnId="{B6C79E6A-9094-4281-B502-B75EA230933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38F0251-D75C-494A-8D60-CD3738C8AF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Most Tables were cleared out.</a:t>
          </a:r>
        </a:p>
      </dgm:t>
    </dgm:pt>
    <dgm:pt modelId="{671FDDE5-BF26-4C68-94C9-5F8F48E0967A}" type="parTrans" cxnId="{CB0FAB62-29FD-47C3-811C-64BCE96A60CA}">
      <dgm:prSet/>
      <dgm:spPr/>
      <dgm:t>
        <a:bodyPr/>
        <a:lstStyle/>
        <a:p>
          <a:endParaRPr lang="en-US"/>
        </a:p>
      </dgm:t>
    </dgm:pt>
    <dgm:pt modelId="{990FDF56-F388-459A-A478-5A7A52FE2250}" type="sibTrans" cxnId="{CB0FAB62-29FD-47C3-811C-64BCE96A60C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F9A6897-2EA6-4D1C-8A78-E013577BCF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Table two retained most of its clusters.</a:t>
          </a:r>
        </a:p>
      </dgm:t>
    </dgm:pt>
    <dgm:pt modelId="{ACC8EA53-5BA7-4B91-88C1-15A8A89BCE22}" type="parTrans" cxnId="{3272C5AD-A1E5-4ECC-934D-D9BEE73B5679}">
      <dgm:prSet/>
      <dgm:spPr/>
      <dgm:t>
        <a:bodyPr/>
        <a:lstStyle/>
        <a:p>
          <a:endParaRPr lang="en-US"/>
        </a:p>
      </dgm:t>
    </dgm:pt>
    <dgm:pt modelId="{2D90A3DB-A850-4692-BBD9-9C74FF9EEAD4}" type="sibTrans" cxnId="{3272C5AD-A1E5-4ECC-934D-D9BEE73B5679}">
      <dgm:prSet/>
      <dgm:spPr/>
      <dgm:t>
        <a:bodyPr/>
        <a:lstStyle/>
        <a:p>
          <a:endParaRPr lang="en-US"/>
        </a:p>
      </dgm:t>
    </dgm:pt>
    <dgm:pt modelId="{600FC75E-DF91-4277-824C-696D75440DDC}" type="pres">
      <dgm:prSet presAssocID="{D542D9DA-0A58-4ED3-A507-C4EF1DF78A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04E21CB9-A9E5-4018-9539-037E776992D8}" type="pres">
      <dgm:prSet presAssocID="{672780E1-5DFC-4643-965F-4F177075D7A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904AF23-F42B-4F53-BE17-636B7FDDAE37}" type="pres">
      <dgm:prSet presAssocID="{87869594-87DF-4848-B9D6-73F2E019C4CA}" presName="spacer" presStyleCnt="0"/>
      <dgm:spPr/>
    </dgm:pt>
    <dgm:pt modelId="{7BA65E1D-988B-451D-B14C-71CC5507EE33}" type="pres">
      <dgm:prSet presAssocID="{7B46BE70-17AF-4395-90E5-92ECD0DBA6C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222F5F9-BCF4-40C1-BD3A-D59823B5104B}" type="pres">
      <dgm:prSet presAssocID="{5D1C51D0-FE92-4053-BACB-F369B75A15E1}" presName="spacer" presStyleCnt="0"/>
      <dgm:spPr/>
    </dgm:pt>
    <dgm:pt modelId="{F44AECD6-CDB6-4301-A9D7-059C79CE2F1B}" type="pres">
      <dgm:prSet presAssocID="{64CBD692-940D-4AF8-B7C1-9C2BF7116D1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33B9E06-14CB-43B8-B9A4-D379D205310A}" type="pres">
      <dgm:prSet presAssocID="{1FE9E63C-919E-41A4-A0AC-B32E43FDE831}" presName="spacer" presStyleCnt="0"/>
      <dgm:spPr/>
    </dgm:pt>
    <dgm:pt modelId="{9B2699A0-ED81-4BD2-AFE1-051D18072AC6}" type="pres">
      <dgm:prSet presAssocID="{438F0251-D75C-494A-8D60-CD3738C8AF6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CEA8E0F-17A1-45F8-82FA-3EE2E1ECBB01}" type="pres">
      <dgm:prSet presAssocID="{990FDF56-F388-459A-A478-5A7A52FE2250}" presName="spacer" presStyleCnt="0"/>
      <dgm:spPr/>
    </dgm:pt>
    <dgm:pt modelId="{E2F779EC-F576-4A0B-8DD7-93C6DE5A445C}" type="pres">
      <dgm:prSet presAssocID="{0F9A6897-2EA6-4D1C-8A78-E013577BCF2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500CA40-C888-451A-912A-98D71EA27C9D}" type="presOf" srcId="{D542D9DA-0A58-4ED3-A507-C4EF1DF78A0A}" destId="{600FC75E-DF91-4277-824C-696D75440DDC}" srcOrd="0" destOrd="0" presId="urn:microsoft.com/office/officeart/2005/8/layout/vList2"/>
    <dgm:cxn modelId="{F6CEE045-0A90-4C23-8074-F6B556E4F9CA}" srcId="{D542D9DA-0A58-4ED3-A507-C4EF1DF78A0A}" destId="{7B46BE70-17AF-4395-90E5-92ECD0DBA6C3}" srcOrd="1" destOrd="0" parTransId="{5BBD71D8-743A-4B87-8232-0250580D0E98}" sibTransId="{5D1C51D0-FE92-4053-BACB-F369B75A15E1}"/>
    <dgm:cxn modelId="{58710413-9359-40F5-AA91-D002884AA5F4}" srcId="{D542D9DA-0A58-4ED3-A507-C4EF1DF78A0A}" destId="{672780E1-5DFC-4643-965F-4F177075D7A0}" srcOrd="0" destOrd="0" parTransId="{F402480B-7DE2-4AF8-8D17-39CA0B711AE6}" sibTransId="{87869594-87DF-4848-B9D6-73F2E019C4CA}"/>
    <dgm:cxn modelId="{8AF3EDBC-92E7-4B6C-A174-4733C226CD73}" type="presOf" srcId="{7B46BE70-17AF-4395-90E5-92ECD0DBA6C3}" destId="{7BA65E1D-988B-451D-B14C-71CC5507EE33}" srcOrd="0" destOrd="0" presId="urn:microsoft.com/office/officeart/2005/8/layout/vList2"/>
    <dgm:cxn modelId="{E54622AB-2FFE-4A9F-91AC-7D5F8A9DD339}" type="presOf" srcId="{672780E1-5DFC-4643-965F-4F177075D7A0}" destId="{04E21CB9-A9E5-4018-9539-037E776992D8}" srcOrd="0" destOrd="0" presId="urn:microsoft.com/office/officeart/2005/8/layout/vList2"/>
    <dgm:cxn modelId="{0A7149FB-70CC-42BF-9D4D-018E237F78AB}" type="presOf" srcId="{0F9A6897-2EA6-4D1C-8A78-E013577BCF23}" destId="{E2F779EC-F576-4A0B-8DD7-93C6DE5A445C}" srcOrd="0" destOrd="0" presId="urn:microsoft.com/office/officeart/2005/8/layout/vList2"/>
    <dgm:cxn modelId="{CDD79D33-8F99-4697-8EEA-C9B62570EBB7}" type="presOf" srcId="{64CBD692-940D-4AF8-B7C1-9C2BF7116D17}" destId="{F44AECD6-CDB6-4301-A9D7-059C79CE2F1B}" srcOrd="0" destOrd="0" presId="urn:microsoft.com/office/officeart/2005/8/layout/vList2"/>
    <dgm:cxn modelId="{B6C79E6A-9094-4281-B502-B75EA2309335}" srcId="{D542D9DA-0A58-4ED3-A507-C4EF1DF78A0A}" destId="{64CBD692-940D-4AF8-B7C1-9C2BF7116D17}" srcOrd="2" destOrd="0" parTransId="{D4D72471-3B46-4164-A059-82F4E88B727B}" sibTransId="{1FE9E63C-919E-41A4-A0AC-B32E43FDE831}"/>
    <dgm:cxn modelId="{3272C5AD-A1E5-4ECC-934D-D9BEE73B5679}" srcId="{D542D9DA-0A58-4ED3-A507-C4EF1DF78A0A}" destId="{0F9A6897-2EA6-4D1C-8A78-E013577BCF23}" srcOrd="4" destOrd="0" parTransId="{ACC8EA53-5BA7-4B91-88C1-15A8A89BCE22}" sibTransId="{2D90A3DB-A850-4692-BBD9-9C74FF9EEAD4}"/>
    <dgm:cxn modelId="{D1181AD8-B5DD-497C-AF68-328625FA6493}" type="presOf" srcId="{438F0251-D75C-494A-8D60-CD3738C8AF6A}" destId="{9B2699A0-ED81-4BD2-AFE1-051D18072AC6}" srcOrd="0" destOrd="0" presId="urn:microsoft.com/office/officeart/2005/8/layout/vList2"/>
    <dgm:cxn modelId="{CB0FAB62-29FD-47C3-811C-64BCE96A60CA}" srcId="{D542D9DA-0A58-4ED3-A507-C4EF1DF78A0A}" destId="{438F0251-D75C-494A-8D60-CD3738C8AF6A}" srcOrd="3" destOrd="0" parTransId="{671FDDE5-BF26-4C68-94C9-5F8F48E0967A}" sibTransId="{990FDF56-F388-459A-A478-5A7A52FE2250}"/>
    <dgm:cxn modelId="{962CB637-EB48-44AF-ACB4-950F2CD93D3D}" type="presParOf" srcId="{600FC75E-DF91-4277-824C-696D75440DDC}" destId="{04E21CB9-A9E5-4018-9539-037E776992D8}" srcOrd="0" destOrd="0" presId="urn:microsoft.com/office/officeart/2005/8/layout/vList2"/>
    <dgm:cxn modelId="{5B0C5C2D-AD0A-485B-BBF5-AAB90611CA06}" type="presParOf" srcId="{600FC75E-DF91-4277-824C-696D75440DDC}" destId="{F904AF23-F42B-4F53-BE17-636B7FDDAE37}" srcOrd="1" destOrd="0" presId="urn:microsoft.com/office/officeart/2005/8/layout/vList2"/>
    <dgm:cxn modelId="{8D7C4094-DC9F-4A65-9724-4583474AF934}" type="presParOf" srcId="{600FC75E-DF91-4277-824C-696D75440DDC}" destId="{7BA65E1D-988B-451D-B14C-71CC5507EE33}" srcOrd="2" destOrd="0" presId="urn:microsoft.com/office/officeart/2005/8/layout/vList2"/>
    <dgm:cxn modelId="{4ACCA4F0-E015-465C-81E8-AF07ECCD2862}" type="presParOf" srcId="{600FC75E-DF91-4277-824C-696D75440DDC}" destId="{C222F5F9-BCF4-40C1-BD3A-D59823B5104B}" srcOrd="3" destOrd="0" presId="urn:microsoft.com/office/officeart/2005/8/layout/vList2"/>
    <dgm:cxn modelId="{075401BC-4F3D-412C-B742-DD1F9C0AA2F8}" type="presParOf" srcId="{600FC75E-DF91-4277-824C-696D75440DDC}" destId="{F44AECD6-CDB6-4301-A9D7-059C79CE2F1B}" srcOrd="4" destOrd="0" presId="urn:microsoft.com/office/officeart/2005/8/layout/vList2"/>
    <dgm:cxn modelId="{2FFCEEFA-8DC5-4E02-9175-CA7C96F6433D}" type="presParOf" srcId="{600FC75E-DF91-4277-824C-696D75440DDC}" destId="{433B9E06-14CB-43B8-B9A4-D379D205310A}" srcOrd="5" destOrd="0" presId="urn:microsoft.com/office/officeart/2005/8/layout/vList2"/>
    <dgm:cxn modelId="{AAA968A6-A786-4218-BB6D-809548457DFC}" type="presParOf" srcId="{600FC75E-DF91-4277-824C-696D75440DDC}" destId="{9B2699A0-ED81-4BD2-AFE1-051D18072AC6}" srcOrd="6" destOrd="0" presId="urn:microsoft.com/office/officeart/2005/8/layout/vList2"/>
    <dgm:cxn modelId="{A94B5DA0-13EA-4B99-9E73-96ABB0E42247}" type="presParOf" srcId="{600FC75E-DF91-4277-824C-696D75440DDC}" destId="{CCEA8E0F-17A1-45F8-82FA-3EE2E1ECBB01}" srcOrd="7" destOrd="0" presId="urn:microsoft.com/office/officeart/2005/8/layout/vList2"/>
    <dgm:cxn modelId="{2BD50B7A-9AD8-455C-B8AB-2C7F9297B1CF}" type="presParOf" srcId="{600FC75E-DF91-4277-824C-696D75440DDC}" destId="{E2F779EC-F576-4A0B-8DD7-93C6DE5A445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B29462-5B28-42A4-94C3-D344706ADEE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0383C19-323C-4C1E-BF78-A2709727DA0E}">
      <dgm:prSet/>
      <dgm:spPr/>
      <dgm:t>
        <a:bodyPr/>
        <a:lstStyle/>
        <a:p>
          <a:r>
            <a:rPr lang="en-US"/>
            <a:t>Alignment inaccuracies (no proper alignment was perfomed during clustering).</a:t>
          </a:r>
        </a:p>
      </dgm:t>
    </dgm:pt>
    <dgm:pt modelId="{FBA24F78-6604-4B2E-94EC-EA4B77B3C635}" type="parTrans" cxnId="{03CB30A7-8EB3-4DAC-9ED5-1F8CCC7DEC10}">
      <dgm:prSet/>
      <dgm:spPr/>
      <dgm:t>
        <a:bodyPr/>
        <a:lstStyle/>
        <a:p>
          <a:endParaRPr lang="en-US"/>
        </a:p>
      </dgm:t>
    </dgm:pt>
    <dgm:pt modelId="{BFCE21B1-5FA8-41E2-951C-F25DE72A9E52}" type="sibTrans" cxnId="{03CB30A7-8EB3-4DAC-9ED5-1F8CCC7DEC10}">
      <dgm:prSet/>
      <dgm:spPr/>
      <dgm:t>
        <a:bodyPr/>
        <a:lstStyle/>
        <a:p>
          <a:endParaRPr lang="en-US"/>
        </a:p>
      </dgm:t>
    </dgm:pt>
    <dgm:pt modelId="{409EF8BC-01C5-432E-A581-0AEBA847FF98}">
      <dgm:prSet/>
      <dgm:spPr/>
      <dgm:t>
        <a:bodyPr/>
        <a:lstStyle/>
        <a:p>
          <a:r>
            <a:rPr lang="en-US"/>
            <a:t>Motive inaccuracies (different proteins with some shared motives classified together under one cluster)</a:t>
          </a:r>
        </a:p>
      </dgm:t>
    </dgm:pt>
    <dgm:pt modelId="{B9B74043-4CD2-48F1-A890-B4559C609A3C}" type="parTrans" cxnId="{9D829BBF-E57E-42E7-828F-6775EF36C86B}">
      <dgm:prSet/>
      <dgm:spPr/>
      <dgm:t>
        <a:bodyPr/>
        <a:lstStyle/>
        <a:p>
          <a:endParaRPr lang="en-US"/>
        </a:p>
      </dgm:t>
    </dgm:pt>
    <dgm:pt modelId="{9D8161E7-689D-4BE0-A170-1935F2EBD767}" type="sibTrans" cxnId="{9D829BBF-E57E-42E7-828F-6775EF36C86B}">
      <dgm:prSet/>
      <dgm:spPr/>
      <dgm:t>
        <a:bodyPr/>
        <a:lstStyle/>
        <a:p>
          <a:endParaRPr lang="en-US"/>
        </a:p>
      </dgm:t>
    </dgm:pt>
    <dgm:pt modelId="{594A78BA-974B-4C8F-B2EE-A0A9D8D74991}">
      <dgm:prSet/>
      <dgm:spPr/>
      <dgm:t>
        <a:bodyPr/>
        <a:lstStyle/>
        <a:p>
          <a:r>
            <a:rPr lang="en-US"/>
            <a:t>Edge of sequences problems (cut sequences might damage clustering by becoming the shortest reference in cluster.</a:t>
          </a:r>
        </a:p>
      </dgm:t>
    </dgm:pt>
    <dgm:pt modelId="{A339E9BE-74CF-4272-852B-04E472319905}" type="parTrans" cxnId="{CAED95B7-A314-4879-B530-E1C9682505A5}">
      <dgm:prSet/>
      <dgm:spPr/>
      <dgm:t>
        <a:bodyPr/>
        <a:lstStyle/>
        <a:p>
          <a:endParaRPr lang="en-US"/>
        </a:p>
      </dgm:t>
    </dgm:pt>
    <dgm:pt modelId="{4589DBD9-26D1-4EAB-B3BA-B96ECCA24046}" type="sibTrans" cxnId="{CAED95B7-A314-4879-B530-E1C9682505A5}">
      <dgm:prSet/>
      <dgm:spPr/>
      <dgm:t>
        <a:bodyPr/>
        <a:lstStyle/>
        <a:p>
          <a:endParaRPr lang="en-US"/>
        </a:p>
      </dgm:t>
    </dgm:pt>
    <dgm:pt modelId="{539456FF-5D99-41B1-9A43-DC84F0BED668}">
      <dgm:prSet/>
      <dgm:spPr/>
      <dgm:t>
        <a:bodyPr/>
        <a:lstStyle/>
        <a:p>
          <a:r>
            <a:rPr lang="en-US"/>
            <a:t>Homologs inaccuracies (different ORFs in the same isolate clustering together.</a:t>
          </a:r>
        </a:p>
      </dgm:t>
    </dgm:pt>
    <dgm:pt modelId="{7ED8C061-48A9-4244-B5D5-BD061DCED072}" type="parTrans" cxnId="{5A3A5147-9FF6-485E-A326-A1BD676F33BD}">
      <dgm:prSet/>
      <dgm:spPr/>
      <dgm:t>
        <a:bodyPr/>
        <a:lstStyle/>
        <a:p>
          <a:endParaRPr lang="en-US"/>
        </a:p>
      </dgm:t>
    </dgm:pt>
    <dgm:pt modelId="{67EAAE82-3E50-4113-9F13-7E1AA5CBE5D2}" type="sibTrans" cxnId="{5A3A5147-9FF6-485E-A326-A1BD676F33BD}">
      <dgm:prSet/>
      <dgm:spPr/>
      <dgm:t>
        <a:bodyPr/>
        <a:lstStyle/>
        <a:p>
          <a:endParaRPr lang="en-US"/>
        </a:p>
      </dgm:t>
    </dgm:pt>
    <dgm:pt modelId="{F42C37FB-F76C-43D9-85CA-5A8F74AC880A}">
      <dgm:prSet/>
      <dgm:spPr/>
      <dgm:t>
        <a:bodyPr/>
        <a:lstStyle/>
        <a:p>
          <a:r>
            <a:rPr lang="en-US"/>
            <a:t>Artifacts (clusters with consensus sequences too short to be considered an actual ORF)</a:t>
          </a:r>
        </a:p>
      </dgm:t>
    </dgm:pt>
    <dgm:pt modelId="{6A2B4CC3-E51A-4E0E-A40A-993CE958247F}" type="parTrans" cxnId="{B52D2213-0DD0-464D-BEC9-8919E45F11FD}">
      <dgm:prSet/>
      <dgm:spPr/>
      <dgm:t>
        <a:bodyPr/>
        <a:lstStyle/>
        <a:p>
          <a:endParaRPr lang="en-US"/>
        </a:p>
      </dgm:t>
    </dgm:pt>
    <dgm:pt modelId="{F3A0CF46-7A0B-41A6-8E85-486FF0CD97C4}" type="sibTrans" cxnId="{B52D2213-0DD0-464D-BEC9-8919E45F11FD}">
      <dgm:prSet/>
      <dgm:spPr/>
      <dgm:t>
        <a:bodyPr/>
        <a:lstStyle/>
        <a:p>
          <a:endParaRPr lang="en-US"/>
        </a:p>
      </dgm:t>
    </dgm:pt>
    <dgm:pt modelId="{8E5416C6-3312-49D3-B303-A76D106BC085}" type="pres">
      <dgm:prSet presAssocID="{BEB29462-5B28-42A4-94C3-D344706ADEE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2F3D5FE-7476-46B1-9A5B-3368D5A1AFC3}" type="pres">
      <dgm:prSet presAssocID="{E0383C19-323C-4C1E-BF78-A2709727DA0E}" presName="compNode" presStyleCnt="0"/>
      <dgm:spPr/>
    </dgm:pt>
    <dgm:pt modelId="{0AC60C69-461A-40C3-8498-6D90F3F1DAB5}" type="pres">
      <dgm:prSet presAssocID="{E0383C19-323C-4C1E-BF78-A2709727DA0E}" presName="bgRect" presStyleLbl="bgShp" presStyleIdx="0" presStyleCnt="5"/>
      <dgm:spPr/>
    </dgm:pt>
    <dgm:pt modelId="{C2225B8B-1507-41BB-B160-9A88CF4BEBB2}" type="pres">
      <dgm:prSet presAssocID="{E0383C19-323C-4C1E-BF78-A2709727DA0E}" presName="iconRect" presStyleLbl="node1" presStyleIdx="0" presStyleCnt="5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7DB61745-A97F-4D87-BB28-F679FC005204}" type="pres">
      <dgm:prSet presAssocID="{E0383C19-323C-4C1E-BF78-A2709727DA0E}" presName="spaceRect" presStyleCnt="0"/>
      <dgm:spPr/>
    </dgm:pt>
    <dgm:pt modelId="{62329B21-EEFB-4179-A0A0-997F133929AA}" type="pres">
      <dgm:prSet presAssocID="{E0383C19-323C-4C1E-BF78-A2709727DA0E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  <dgm:pt modelId="{E9821BF9-E34D-435C-AEBA-AFCE21985FC3}" type="pres">
      <dgm:prSet presAssocID="{BFCE21B1-5FA8-41E2-951C-F25DE72A9E52}" presName="sibTrans" presStyleCnt="0"/>
      <dgm:spPr/>
    </dgm:pt>
    <dgm:pt modelId="{17D01B4C-0130-47D4-BDCB-4B434A04BC18}" type="pres">
      <dgm:prSet presAssocID="{409EF8BC-01C5-432E-A581-0AEBA847FF98}" presName="compNode" presStyleCnt="0"/>
      <dgm:spPr/>
    </dgm:pt>
    <dgm:pt modelId="{E261CECF-9625-4163-BF2E-C6AF2F56672F}" type="pres">
      <dgm:prSet presAssocID="{409EF8BC-01C5-432E-A581-0AEBA847FF98}" presName="bgRect" presStyleLbl="bgShp" presStyleIdx="1" presStyleCnt="5"/>
      <dgm:spPr/>
    </dgm:pt>
    <dgm:pt modelId="{A0717252-876C-411A-B280-33B601251A5E}" type="pres">
      <dgm:prSet presAssocID="{409EF8BC-01C5-432E-A581-0AEBA847FF98}" presName="iconRect" presStyleLbl="node1" presStyleIdx="1" presStyleCnt="5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D08CABCD-EF69-4709-922A-54A9A6A68148}" type="pres">
      <dgm:prSet presAssocID="{409EF8BC-01C5-432E-A581-0AEBA847FF98}" presName="spaceRect" presStyleCnt="0"/>
      <dgm:spPr/>
    </dgm:pt>
    <dgm:pt modelId="{DAC1E3FB-D1AB-4AB8-8243-601ECA37AC54}" type="pres">
      <dgm:prSet presAssocID="{409EF8BC-01C5-432E-A581-0AEBA847FF98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  <dgm:pt modelId="{C4E51BCF-9330-4F7C-B54D-1AC5ECE1DC1D}" type="pres">
      <dgm:prSet presAssocID="{9D8161E7-689D-4BE0-A170-1935F2EBD767}" presName="sibTrans" presStyleCnt="0"/>
      <dgm:spPr/>
    </dgm:pt>
    <dgm:pt modelId="{574D9AE5-0698-4273-B789-49457A31CD2A}" type="pres">
      <dgm:prSet presAssocID="{594A78BA-974B-4C8F-B2EE-A0A9D8D74991}" presName="compNode" presStyleCnt="0"/>
      <dgm:spPr/>
    </dgm:pt>
    <dgm:pt modelId="{5AD3D4CB-C751-44E3-A17A-0CBDF570186B}" type="pres">
      <dgm:prSet presAssocID="{594A78BA-974B-4C8F-B2EE-A0A9D8D74991}" presName="bgRect" presStyleLbl="bgShp" presStyleIdx="2" presStyleCnt="5"/>
      <dgm:spPr/>
    </dgm:pt>
    <dgm:pt modelId="{2A969679-4B83-4BE9-9621-58FFF8B0B68E}" type="pres">
      <dgm:prSet presAssocID="{594A78BA-974B-4C8F-B2EE-A0A9D8D74991}" presName="iconRect" presStyleLbl="node1" presStyleIdx="2" presStyleCnt="5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Scissors"/>
        </a:ext>
      </dgm:extLst>
    </dgm:pt>
    <dgm:pt modelId="{0A15F890-1B5D-4A1F-92D6-63894C7C279C}" type="pres">
      <dgm:prSet presAssocID="{594A78BA-974B-4C8F-B2EE-A0A9D8D74991}" presName="spaceRect" presStyleCnt="0"/>
      <dgm:spPr/>
    </dgm:pt>
    <dgm:pt modelId="{7583AA5C-FDC5-481D-9FF4-3BA12D258500}" type="pres">
      <dgm:prSet presAssocID="{594A78BA-974B-4C8F-B2EE-A0A9D8D74991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  <dgm:pt modelId="{52CB82B7-69EF-4F60-B86A-90EE34B0450C}" type="pres">
      <dgm:prSet presAssocID="{4589DBD9-26D1-4EAB-B3BA-B96ECCA24046}" presName="sibTrans" presStyleCnt="0"/>
      <dgm:spPr/>
    </dgm:pt>
    <dgm:pt modelId="{68579755-085F-4014-B0B3-DAAAC249D68F}" type="pres">
      <dgm:prSet presAssocID="{539456FF-5D99-41B1-9A43-DC84F0BED668}" presName="compNode" presStyleCnt="0"/>
      <dgm:spPr/>
    </dgm:pt>
    <dgm:pt modelId="{CC60BFA9-5576-4DE0-8A7D-671F106F6AAE}" type="pres">
      <dgm:prSet presAssocID="{539456FF-5D99-41B1-9A43-DC84F0BED668}" presName="bgRect" presStyleLbl="bgShp" presStyleIdx="3" presStyleCnt="5"/>
      <dgm:spPr/>
    </dgm:pt>
    <dgm:pt modelId="{16764A98-C123-4838-8574-BD1D1106F6E5}" type="pres">
      <dgm:prSet presAssocID="{539456FF-5D99-41B1-9A43-DC84F0BED668}" presName="iconRect" presStyleLbl="node1" presStyleIdx="3" presStyleCnt="5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BBC8CE9D-3090-43CC-B6A5-43A761842C98}" type="pres">
      <dgm:prSet presAssocID="{539456FF-5D99-41B1-9A43-DC84F0BED668}" presName="spaceRect" presStyleCnt="0"/>
      <dgm:spPr/>
    </dgm:pt>
    <dgm:pt modelId="{03A10470-29B8-4624-B3F9-8BB96F7A8E01}" type="pres">
      <dgm:prSet presAssocID="{539456FF-5D99-41B1-9A43-DC84F0BED668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  <dgm:pt modelId="{41431A3B-9E0B-4D68-BAEF-FB0DA0F0F4A1}" type="pres">
      <dgm:prSet presAssocID="{67EAAE82-3E50-4113-9F13-7E1AA5CBE5D2}" presName="sibTrans" presStyleCnt="0"/>
      <dgm:spPr/>
    </dgm:pt>
    <dgm:pt modelId="{23262344-DBDA-4099-B3D8-4687BF7F0003}" type="pres">
      <dgm:prSet presAssocID="{F42C37FB-F76C-43D9-85CA-5A8F74AC880A}" presName="compNode" presStyleCnt="0"/>
      <dgm:spPr/>
    </dgm:pt>
    <dgm:pt modelId="{A8ECF89E-7F69-4393-925A-624AC1EA0DA5}" type="pres">
      <dgm:prSet presAssocID="{F42C37FB-F76C-43D9-85CA-5A8F74AC880A}" presName="bgRect" presStyleLbl="bgShp" presStyleIdx="4" presStyleCnt="5"/>
      <dgm:spPr/>
    </dgm:pt>
    <dgm:pt modelId="{D3EA6418-9079-4E01-9DC1-90B91110A178}" type="pres">
      <dgm:prSet presAssocID="{F42C37FB-F76C-43D9-85CA-5A8F74AC880A}" presName="iconRect" presStyleLbl="node1" presStyleIdx="4" presStyleCnt="5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DNA"/>
        </a:ext>
      </dgm:extLst>
    </dgm:pt>
    <dgm:pt modelId="{23B546A6-661A-4086-9E37-498D03ED24C5}" type="pres">
      <dgm:prSet presAssocID="{F42C37FB-F76C-43D9-85CA-5A8F74AC880A}" presName="spaceRect" presStyleCnt="0"/>
      <dgm:spPr/>
    </dgm:pt>
    <dgm:pt modelId="{70234D11-C355-434F-9B59-0169B25C1EE4}" type="pres">
      <dgm:prSet presAssocID="{F42C37FB-F76C-43D9-85CA-5A8F74AC880A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5C3D640-9F14-4D63-A335-0A51146F9F78}" type="presOf" srcId="{409EF8BC-01C5-432E-A581-0AEBA847FF98}" destId="{DAC1E3FB-D1AB-4AB8-8243-601ECA37AC54}" srcOrd="0" destOrd="0" presId="urn:microsoft.com/office/officeart/2018/2/layout/IconVerticalSolidList"/>
    <dgm:cxn modelId="{252D2AF5-F683-4392-A272-51E526A71C27}" type="presOf" srcId="{BEB29462-5B28-42A4-94C3-D344706ADEE2}" destId="{8E5416C6-3312-49D3-B303-A76D106BC085}" srcOrd="0" destOrd="0" presId="urn:microsoft.com/office/officeart/2018/2/layout/IconVerticalSolidList"/>
    <dgm:cxn modelId="{7379C694-5901-4926-B9D3-0B4D22BA52C7}" type="presOf" srcId="{F42C37FB-F76C-43D9-85CA-5A8F74AC880A}" destId="{70234D11-C355-434F-9B59-0169B25C1EE4}" srcOrd="0" destOrd="0" presId="urn:microsoft.com/office/officeart/2018/2/layout/IconVerticalSolidList"/>
    <dgm:cxn modelId="{9D829BBF-E57E-42E7-828F-6775EF36C86B}" srcId="{BEB29462-5B28-42A4-94C3-D344706ADEE2}" destId="{409EF8BC-01C5-432E-A581-0AEBA847FF98}" srcOrd="1" destOrd="0" parTransId="{B9B74043-4CD2-48F1-A890-B4559C609A3C}" sibTransId="{9D8161E7-689D-4BE0-A170-1935F2EBD767}"/>
    <dgm:cxn modelId="{D442D516-6A2B-4506-8C87-92A36EA0E171}" type="presOf" srcId="{539456FF-5D99-41B1-9A43-DC84F0BED668}" destId="{03A10470-29B8-4624-B3F9-8BB96F7A8E01}" srcOrd="0" destOrd="0" presId="urn:microsoft.com/office/officeart/2018/2/layout/IconVerticalSolidList"/>
    <dgm:cxn modelId="{B52D2213-0DD0-464D-BEC9-8919E45F11FD}" srcId="{BEB29462-5B28-42A4-94C3-D344706ADEE2}" destId="{F42C37FB-F76C-43D9-85CA-5A8F74AC880A}" srcOrd="4" destOrd="0" parTransId="{6A2B4CC3-E51A-4E0E-A40A-993CE958247F}" sibTransId="{F3A0CF46-7A0B-41A6-8E85-486FF0CD97C4}"/>
    <dgm:cxn modelId="{5A3A5147-9FF6-485E-A326-A1BD676F33BD}" srcId="{BEB29462-5B28-42A4-94C3-D344706ADEE2}" destId="{539456FF-5D99-41B1-9A43-DC84F0BED668}" srcOrd="3" destOrd="0" parTransId="{7ED8C061-48A9-4244-B5D5-BD061DCED072}" sibTransId="{67EAAE82-3E50-4113-9F13-7E1AA5CBE5D2}"/>
    <dgm:cxn modelId="{EBE91FB0-D1EB-4646-8C08-6C494517762D}" type="presOf" srcId="{594A78BA-974B-4C8F-B2EE-A0A9D8D74991}" destId="{7583AA5C-FDC5-481D-9FF4-3BA12D258500}" srcOrd="0" destOrd="0" presId="urn:microsoft.com/office/officeart/2018/2/layout/IconVerticalSolidList"/>
    <dgm:cxn modelId="{CAED95B7-A314-4879-B530-E1C9682505A5}" srcId="{BEB29462-5B28-42A4-94C3-D344706ADEE2}" destId="{594A78BA-974B-4C8F-B2EE-A0A9D8D74991}" srcOrd="2" destOrd="0" parTransId="{A339E9BE-74CF-4272-852B-04E472319905}" sibTransId="{4589DBD9-26D1-4EAB-B3BA-B96ECCA24046}"/>
    <dgm:cxn modelId="{236A6C42-F198-4BE4-80AF-25F811785A84}" type="presOf" srcId="{E0383C19-323C-4C1E-BF78-A2709727DA0E}" destId="{62329B21-EEFB-4179-A0A0-997F133929AA}" srcOrd="0" destOrd="0" presId="urn:microsoft.com/office/officeart/2018/2/layout/IconVerticalSolidList"/>
    <dgm:cxn modelId="{03CB30A7-8EB3-4DAC-9ED5-1F8CCC7DEC10}" srcId="{BEB29462-5B28-42A4-94C3-D344706ADEE2}" destId="{E0383C19-323C-4C1E-BF78-A2709727DA0E}" srcOrd="0" destOrd="0" parTransId="{FBA24F78-6604-4B2E-94EC-EA4B77B3C635}" sibTransId="{BFCE21B1-5FA8-41E2-951C-F25DE72A9E52}"/>
    <dgm:cxn modelId="{BFA5C38D-1683-4225-933E-6C3EC111C361}" type="presParOf" srcId="{8E5416C6-3312-49D3-B303-A76D106BC085}" destId="{72F3D5FE-7476-46B1-9A5B-3368D5A1AFC3}" srcOrd="0" destOrd="0" presId="urn:microsoft.com/office/officeart/2018/2/layout/IconVerticalSolidList"/>
    <dgm:cxn modelId="{D51179D8-01A0-45A1-B017-8FD5607F053E}" type="presParOf" srcId="{72F3D5FE-7476-46B1-9A5B-3368D5A1AFC3}" destId="{0AC60C69-461A-40C3-8498-6D90F3F1DAB5}" srcOrd="0" destOrd="0" presId="urn:microsoft.com/office/officeart/2018/2/layout/IconVerticalSolidList"/>
    <dgm:cxn modelId="{2C1D7419-3986-4F32-A33F-8008EFD0DD49}" type="presParOf" srcId="{72F3D5FE-7476-46B1-9A5B-3368D5A1AFC3}" destId="{C2225B8B-1507-41BB-B160-9A88CF4BEBB2}" srcOrd="1" destOrd="0" presId="urn:microsoft.com/office/officeart/2018/2/layout/IconVerticalSolidList"/>
    <dgm:cxn modelId="{21BA53E8-8818-4C25-A859-360D602C63AF}" type="presParOf" srcId="{72F3D5FE-7476-46B1-9A5B-3368D5A1AFC3}" destId="{7DB61745-A97F-4D87-BB28-F679FC005204}" srcOrd="2" destOrd="0" presId="urn:microsoft.com/office/officeart/2018/2/layout/IconVerticalSolidList"/>
    <dgm:cxn modelId="{B146C332-E364-4B07-B4A7-DA710EF8E0CD}" type="presParOf" srcId="{72F3D5FE-7476-46B1-9A5B-3368D5A1AFC3}" destId="{62329B21-EEFB-4179-A0A0-997F133929AA}" srcOrd="3" destOrd="0" presId="urn:microsoft.com/office/officeart/2018/2/layout/IconVerticalSolidList"/>
    <dgm:cxn modelId="{C3036EC3-C5A0-447A-B21C-E2F54B24DAB4}" type="presParOf" srcId="{8E5416C6-3312-49D3-B303-A76D106BC085}" destId="{E9821BF9-E34D-435C-AEBA-AFCE21985FC3}" srcOrd="1" destOrd="0" presId="urn:microsoft.com/office/officeart/2018/2/layout/IconVerticalSolidList"/>
    <dgm:cxn modelId="{6A900866-687F-4E4E-A748-EED83FDC31AE}" type="presParOf" srcId="{8E5416C6-3312-49D3-B303-A76D106BC085}" destId="{17D01B4C-0130-47D4-BDCB-4B434A04BC18}" srcOrd="2" destOrd="0" presId="urn:microsoft.com/office/officeart/2018/2/layout/IconVerticalSolidList"/>
    <dgm:cxn modelId="{F8AA1855-2AE2-493A-B197-009680A9B0BF}" type="presParOf" srcId="{17D01B4C-0130-47D4-BDCB-4B434A04BC18}" destId="{E261CECF-9625-4163-BF2E-C6AF2F56672F}" srcOrd="0" destOrd="0" presId="urn:microsoft.com/office/officeart/2018/2/layout/IconVerticalSolidList"/>
    <dgm:cxn modelId="{F63715B2-983B-4114-99A7-5B0C83B94175}" type="presParOf" srcId="{17D01B4C-0130-47D4-BDCB-4B434A04BC18}" destId="{A0717252-876C-411A-B280-33B601251A5E}" srcOrd="1" destOrd="0" presId="urn:microsoft.com/office/officeart/2018/2/layout/IconVerticalSolidList"/>
    <dgm:cxn modelId="{CD99A019-73BB-4AF4-A55A-F456E0157E81}" type="presParOf" srcId="{17D01B4C-0130-47D4-BDCB-4B434A04BC18}" destId="{D08CABCD-EF69-4709-922A-54A9A6A68148}" srcOrd="2" destOrd="0" presId="urn:microsoft.com/office/officeart/2018/2/layout/IconVerticalSolidList"/>
    <dgm:cxn modelId="{62332D19-C0BD-4DB2-A85D-BC2D5F7FD914}" type="presParOf" srcId="{17D01B4C-0130-47D4-BDCB-4B434A04BC18}" destId="{DAC1E3FB-D1AB-4AB8-8243-601ECA37AC54}" srcOrd="3" destOrd="0" presId="urn:microsoft.com/office/officeart/2018/2/layout/IconVerticalSolidList"/>
    <dgm:cxn modelId="{6303266A-2017-4B48-BA63-8AA7988C390D}" type="presParOf" srcId="{8E5416C6-3312-49D3-B303-A76D106BC085}" destId="{C4E51BCF-9330-4F7C-B54D-1AC5ECE1DC1D}" srcOrd="3" destOrd="0" presId="urn:microsoft.com/office/officeart/2018/2/layout/IconVerticalSolidList"/>
    <dgm:cxn modelId="{F707F3A7-DEFF-4838-AD98-6E07AF9B7BBC}" type="presParOf" srcId="{8E5416C6-3312-49D3-B303-A76D106BC085}" destId="{574D9AE5-0698-4273-B789-49457A31CD2A}" srcOrd="4" destOrd="0" presId="urn:microsoft.com/office/officeart/2018/2/layout/IconVerticalSolidList"/>
    <dgm:cxn modelId="{E708B4EF-5E24-48CD-81B6-77432AC9F528}" type="presParOf" srcId="{574D9AE5-0698-4273-B789-49457A31CD2A}" destId="{5AD3D4CB-C751-44E3-A17A-0CBDF570186B}" srcOrd="0" destOrd="0" presId="urn:microsoft.com/office/officeart/2018/2/layout/IconVerticalSolidList"/>
    <dgm:cxn modelId="{F526874E-1046-4AA4-BF2C-7137AD60BF24}" type="presParOf" srcId="{574D9AE5-0698-4273-B789-49457A31CD2A}" destId="{2A969679-4B83-4BE9-9621-58FFF8B0B68E}" srcOrd="1" destOrd="0" presId="urn:microsoft.com/office/officeart/2018/2/layout/IconVerticalSolidList"/>
    <dgm:cxn modelId="{0BB5F17C-8566-46FB-821F-62C61BDBD189}" type="presParOf" srcId="{574D9AE5-0698-4273-B789-49457A31CD2A}" destId="{0A15F890-1B5D-4A1F-92D6-63894C7C279C}" srcOrd="2" destOrd="0" presId="urn:microsoft.com/office/officeart/2018/2/layout/IconVerticalSolidList"/>
    <dgm:cxn modelId="{F885EC47-90DA-4596-8B02-333EFBE50625}" type="presParOf" srcId="{574D9AE5-0698-4273-B789-49457A31CD2A}" destId="{7583AA5C-FDC5-481D-9FF4-3BA12D258500}" srcOrd="3" destOrd="0" presId="urn:microsoft.com/office/officeart/2018/2/layout/IconVerticalSolidList"/>
    <dgm:cxn modelId="{A449384D-63DF-457F-8BAA-23B743DE5481}" type="presParOf" srcId="{8E5416C6-3312-49D3-B303-A76D106BC085}" destId="{52CB82B7-69EF-4F60-B86A-90EE34B0450C}" srcOrd="5" destOrd="0" presId="urn:microsoft.com/office/officeart/2018/2/layout/IconVerticalSolidList"/>
    <dgm:cxn modelId="{4AD42626-D955-4A37-AA97-372E63C1FDBD}" type="presParOf" srcId="{8E5416C6-3312-49D3-B303-A76D106BC085}" destId="{68579755-085F-4014-B0B3-DAAAC249D68F}" srcOrd="6" destOrd="0" presId="urn:microsoft.com/office/officeart/2018/2/layout/IconVerticalSolidList"/>
    <dgm:cxn modelId="{7427D358-9035-4C78-B286-B9A000BE3676}" type="presParOf" srcId="{68579755-085F-4014-B0B3-DAAAC249D68F}" destId="{CC60BFA9-5576-4DE0-8A7D-671F106F6AAE}" srcOrd="0" destOrd="0" presId="urn:microsoft.com/office/officeart/2018/2/layout/IconVerticalSolidList"/>
    <dgm:cxn modelId="{02273E16-ABDC-4FFF-ADFC-0830C42FA199}" type="presParOf" srcId="{68579755-085F-4014-B0B3-DAAAC249D68F}" destId="{16764A98-C123-4838-8574-BD1D1106F6E5}" srcOrd="1" destOrd="0" presId="urn:microsoft.com/office/officeart/2018/2/layout/IconVerticalSolidList"/>
    <dgm:cxn modelId="{AA1760A0-5AE3-4951-A5C2-7BE4F08A2E4E}" type="presParOf" srcId="{68579755-085F-4014-B0B3-DAAAC249D68F}" destId="{BBC8CE9D-3090-43CC-B6A5-43A761842C98}" srcOrd="2" destOrd="0" presId="urn:microsoft.com/office/officeart/2018/2/layout/IconVerticalSolidList"/>
    <dgm:cxn modelId="{98419F32-B5A5-4BC7-BAAE-75B94B8E3493}" type="presParOf" srcId="{68579755-085F-4014-B0B3-DAAAC249D68F}" destId="{03A10470-29B8-4624-B3F9-8BB96F7A8E01}" srcOrd="3" destOrd="0" presId="urn:microsoft.com/office/officeart/2018/2/layout/IconVerticalSolidList"/>
    <dgm:cxn modelId="{028C3FF5-C5EB-465A-938B-B9FB246AA95D}" type="presParOf" srcId="{8E5416C6-3312-49D3-B303-A76D106BC085}" destId="{41431A3B-9E0B-4D68-BAEF-FB0DA0F0F4A1}" srcOrd="7" destOrd="0" presId="urn:microsoft.com/office/officeart/2018/2/layout/IconVerticalSolidList"/>
    <dgm:cxn modelId="{633974E0-7101-456D-BAD7-C34C7BFE447E}" type="presParOf" srcId="{8E5416C6-3312-49D3-B303-A76D106BC085}" destId="{23262344-DBDA-4099-B3D8-4687BF7F0003}" srcOrd="8" destOrd="0" presId="urn:microsoft.com/office/officeart/2018/2/layout/IconVerticalSolidList"/>
    <dgm:cxn modelId="{B78FA75B-A5FB-49F4-A562-6978F81D9AE4}" type="presParOf" srcId="{23262344-DBDA-4099-B3D8-4687BF7F0003}" destId="{A8ECF89E-7F69-4393-925A-624AC1EA0DA5}" srcOrd="0" destOrd="0" presId="urn:microsoft.com/office/officeart/2018/2/layout/IconVerticalSolidList"/>
    <dgm:cxn modelId="{671AA861-42EF-4CC1-9DB2-550F541F73B2}" type="presParOf" srcId="{23262344-DBDA-4099-B3D8-4687BF7F0003}" destId="{D3EA6418-9079-4E01-9DC1-90B91110A178}" srcOrd="1" destOrd="0" presId="urn:microsoft.com/office/officeart/2018/2/layout/IconVerticalSolidList"/>
    <dgm:cxn modelId="{F7523353-DBF7-454B-888B-A0071606B8CA}" type="presParOf" srcId="{23262344-DBDA-4099-B3D8-4687BF7F0003}" destId="{23B546A6-661A-4086-9E37-498D03ED24C5}" srcOrd="2" destOrd="0" presId="urn:microsoft.com/office/officeart/2018/2/layout/IconVerticalSolidList"/>
    <dgm:cxn modelId="{7D71FF62-6FF5-4972-A13A-DD1F3DF7BE3C}" type="presParOf" srcId="{23262344-DBDA-4099-B3D8-4687BF7F0003}" destId="{70234D11-C355-434F-9B59-0169B25C1EE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6493B2-2D1E-40B0-A975-6B5759B58FB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319E144-1FE3-403B-A27F-615EC1D83EDF}">
      <dgm:prSet/>
      <dgm:spPr/>
      <dgm:t>
        <a:bodyPr/>
        <a:lstStyle/>
        <a:p>
          <a:r>
            <a:rPr lang="en-US"/>
            <a:t>Adding alignment as an obligatory requirement for clustering.</a:t>
          </a:r>
        </a:p>
      </dgm:t>
    </dgm:pt>
    <dgm:pt modelId="{AB40349E-BEAB-4FF7-AAF8-5829CF2C2849}" type="parTrans" cxnId="{4106BEB3-7A62-4ACB-A3E0-83527C86D068}">
      <dgm:prSet/>
      <dgm:spPr/>
      <dgm:t>
        <a:bodyPr/>
        <a:lstStyle/>
        <a:p>
          <a:endParaRPr lang="en-US"/>
        </a:p>
      </dgm:t>
    </dgm:pt>
    <dgm:pt modelId="{FF19CAC8-2F14-40CD-B39B-B5FC1AC919AE}" type="sibTrans" cxnId="{4106BEB3-7A62-4ACB-A3E0-83527C86D068}">
      <dgm:prSet/>
      <dgm:spPr/>
      <dgm:t>
        <a:bodyPr/>
        <a:lstStyle/>
        <a:p>
          <a:endParaRPr lang="en-US"/>
        </a:p>
      </dgm:t>
    </dgm:pt>
    <dgm:pt modelId="{A1FFE4A1-976D-49E4-8B6F-B2EA2945867C}">
      <dgm:prSet/>
      <dgm:spPr/>
      <dgm:t>
        <a:bodyPr/>
        <a:lstStyle/>
        <a:p>
          <a:r>
            <a:rPr lang="en-US"/>
            <a:t>Checking for homologous copies of an ORF inside isolate. Indicating any case of copes in the tables. </a:t>
          </a:r>
        </a:p>
      </dgm:t>
    </dgm:pt>
    <dgm:pt modelId="{8895E522-039F-4F54-AD88-E3503C5EB44D}" type="parTrans" cxnId="{44236517-26AA-47CD-AB88-C90BDE55F9D3}">
      <dgm:prSet/>
      <dgm:spPr/>
      <dgm:t>
        <a:bodyPr/>
        <a:lstStyle/>
        <a:p>
          <a:endParaRPr lang="en-US"/>
        </a:p>
      </dgm:t>
    </dgm:pt>
    <dgm:pt modelId="{6B890E87-FABE-43E4-8893-A44E1F2690F4}" type="sibTrans" cxnId="{44236517-26AA-47CD-AB88-C90BDE55F9D3}">
      <dgm:prSet/>
      <dgm:spPr/>
      <dgm:t>
        <a:bodyPr/>
        <a:lstStyle/>
        <a:p>
          <a:endParaRPr lang="en-US"/>
        </a:p>
      </dgm:t>
    </dgm:pt>
    <dgm:pt modelId="{825C60C7-DB51-4DDF-91E1-FC3C0F6CE09A}">
      <dgm:prSet/>
      <dgm:spPr/>
      <dgm:t>
        <a:bodyPr/>
        <a:lstStyle/>
        <a:p>
          <a:r>
            <a:rPr lang="en-US"/>
            <a:t>Characterize close-motives proteins, separating them to different clusters while keeping an indication for their connection.</a:t>
          </a:r>
        </a:p>
      </dgm:t>
    </dgm:pt>
    <dgm:pt modelId="{B5CE211C-C2E6-4ECE-96DE-6DDE991E0182}" type="parTrans" cxnId="{B7319BED-EB66-4B9F-8C55-5803485B0E4F}">
      <dgm:prSet/>
      <dgm:spPr/>
      <dgm:t>
        <a:bodyPr/>
        <a:lstStyle/>
        <a:p>
          <a:endParaRPr lang="en-US"/>
        </a:p>
      </dgm:t>
    </dgm:pt>
    <dgm:pt modelId="{38DCC353-EE25-42B1-8799-20C3327403C0}" type="sibTrans" cxnId="{B7319BED-EB66-4B9F-8C55-5803485B0E4F}">
      <dgm:prSet/>
      <dgm:spPr/>
      <dgm:t>
        <a:bodyPr/>
        <a:lstStyle/>
        <a:p>
          <a:endParaRPr lang="en-US"/>
        </a:p>
      </dgm:t>
    </dgm:pt>
    <dgm:pt modelId="{733E1415-416E-43E2-90C1-9BFA48DCDF62}">
      <dgm:prSet/>
      <dgm:spPr/>
      <dgm:t>
        <a:bodyPr/>
        <a:lstStyle/>
        <a:p>
          <a:r>
            <a:rPr lang="en-US"/>
            <a:t>Full genome assembly before analysis can fix the peorblem of contig edges.</a:t>
          </a:r>
        </a:p>
      </dgm:t>
    </dgm:pt>
    <dgm:pt modelId="{7B421895-9E7F-4ED8-AB3E-704C48A93778}" type="parTrans" cxnId="{268314EC-592D-470D-B845-7F712657A300}">
      <dgm:prSet/>
      <dgm:spPr/>
      <dgm:t>
        <a:bodyPr/>
        <a:lstStyle/>
        <a:p>
          <a:endParaRPr lang="en-US"/>
        </a:p>
      </dgm:t>
    </dgm:pt>
    <dgm:pt modelId="{58FE6DE4-68B1-4A71-A547-0FFEA5CA4190}" type="sibTrans" cxnId="{268314EC-592D-470D-B845-7F712657A300}">
      <dgm:prSet/>
      <dgm:spPr/>
      <dgm:t>
        <a:bodyPr/>
        <a:lstStyle/>
        <a:p>
          <a:endParaRPr lang="en-US"/>
        </a:p>
      </dgm:t>
    </dgm:pt>
    <dgm:pt modelId="{BEC4FB1A-CC23-467E-9618-12CA726D6853}">
      <dgm:prSet/>
      <dgm:spPr/>
      <dgm:t>
        <a:bodyPr/>
        <a:lstStyle/>
        <a:p>
          <a:r>
            <a:rPr lang="en-US"/>
            <a:t>Taking BLAST and HHred into account when determining the function of an ORF.</a:t>
          </a:r>
        </a:p>
      </dgm:t>
    </dgm:pt>
    <dgm:pt modelId="{C333004E-916F-42F9-B5CA-5C1DFE410D2C}" type="parTrans" cxnId="{26C306A9-DE9C-49A4-B6B0-676B720F6C79}">
      <dgm:prSet/>
      <dgm:spPr/>
      <dgm:t>
        <a:bodyPr/>
        <a:lstStyle/>
        <a:p>
          <a:endParaRPr lang="en-US"/>
        </a:p>
      </dgm:t>
    </dgm:pt>
    <dgm:pt modelId="{5605C7D9-C1D6-48D9-89BC-15D097D9E079}" type="sibTrans" cxnId="{26C306A9-DE9C-49A4-B6B0-676B720F6C79}">
      <dgm:prSet/>
      <dgm:spPr/>
      <dgm:t>
        <a:bodyPr/>
        <a:lstStyle/>
        <a:p>
          <a:endParaRPr lang="en-US"/>
        </a:p>
      </dgm:t>
    </dgm:pt>
    <dgm:pt modelId="{EB19DCF2-0323-4410-8B67-92E803859A02}" type="pres">
      <dgm:prSet presAssocID="{846493B2-2D1E-40B0-A975-6B5759B58F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8079AE5F-62F3-4A3D-B363-21BC199E9876}" type="pres">
      <dgm:prSet presAssocID="{B319E144-1FE3-403B-A27F-615EC1D83ED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467E6DE-5597-4022-A456-D8AD336F6E61}" type="pres">
      <dgm:prSet presAssocID="{FF19CAC8-2F14-40CD-B39B-B5FC1AC919AE}" presName="sibTrans" presStyleCnt="0"/>
      <dgm:spPr/>
    </dgm:pt>
    <dgm:pt modelId="{A2496C8C-74E0-4E80-9D3C-638D40D30646}" type="pres">
      <dgm:prSet presAssocID="{A1FFE4A1-976D-49E4-8B6F-B2EA2945867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1A9B7BF-2B19-4657-BF80-8F136641B074}" type="pres">
      <dgm:prSet presAssocID="{6B890E87-FABE-43E4-8893-A44E1F2690F4}" presName="sibTrans" presStyleCnt="0"/>
      <dgm:spPr/>
    </dgm:pt>
    <dgm:pt modelId="{4652129F-1A07-410D-87AE-24511C44C1BF}" type="pres">
      <dgm:prSet presAssocID="{825C60C7-DB51-4DDF-91E1-FC3C0F6CE0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2010C19-6C54-48CA-9038-A95D51537A97}" type="pres">
      <dgm:prSet presAssocID="{38DCC353-EE25-42B1-8799-20C3327403C0}" presName="sibTrans" presStyleCnt="0"/>
      <dgm:spPr/>
    </dgm:pt>
    <dgm:pt modelId="{30679A5E-0161-4843-B5D5-83D3BF17DDCE}" type="pres">
      <dgm:prSet presAssocID="{733E1415-416E-43E2-90C1-9BFA48DCDF6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8635B4E-D9D6-45BA-B21F-AF0026B7D096}" type="pres">
      <dgm:prSet presAssocID="{58FE6DE4-68B1-4A71-A547-0FFEA5CA4190}" presName="sibTrans" presStyleCnt="0"/>
      <dgm:spPr/>
    </dgm:pt>
    <dgm:pt modelId="{3982A1E0-414F-4340-91AB-31C306CEA015}" type="pres">
      <dgm:prSet presAssocID="{BEC4FB1A-CC23-467E-9618-12CA726D685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1E116BA-3BE5-433B-8100-B754EFEDDFE7}" type="presOf" srcId="{733E1415-416E-43E2-90C1-9BFA48DCDF62}" destId="{30679A5E-0161-4843-B5D5-83D3BF17DDCE}" srcOrd="0" destOrd="0" presId="urn:microsoft.com/office/officeart/2005/8/layout/default"/>
    <dgm:cxn modelId="{797C614C-506B-4400-BE3E-C018CDFBC609}" type="presOf" srcId="{846493B2-2D1E-40B0-A975-6B5759B58FBD}" destId="{EB19DCF2-0323-4410-8B67-92E803859A02}" srcOrd="0" destOrd="0" presId="urn:microsoft.com/office/officeart/2005/8/layout/default"/>
    <dgm:cxn modelId="{CAEA8A97-1D72-4F79-ACAA-6721046EBF30}" type="presOf" srcId="{A1FFE4A1-976D-49E4-8B6F-B2EA2945867C}" destId="{A2496C8C-74E0-4E80-9D3C-638D40D30646}" srcOrd="0" destOrd="0" presId="urn:microsoft.com/office/officeart/2005/8/layout/default"/>
    <dgm:cxn modelId="{93674FD1-4C27-47AB-BC75-B3980D646849}" type="presOf" srcId="{B319E144-1FE3-403B-A27F-615EC1D83EDF}" destId="{8079AE5F-62F3-4A3D-B363-21BC199E9876}" srcOrd="0" destOrd="0" presId="urn:microsoft.com/office/officeart/2005/8/layout/default"/>
    <dgm:cxn modelId="{44236517-26AA-47CD-AB88-C90BDE55F9D3}" srcId="{846493B2-2D1E-40B0-A975-6B5759B58FBD}" destId="{A1FFE4A1-976D-49E4-8B6F-B2EA2945867C}" srcOrd="1" destOrd="0" parTransId="{8895E522-039F-4F54-AD88-E3503C5EB44D}" sibTransId="{6B890E87-FABE-43E4-8893-A44E1F2690F4}"/>
    <dgm:cxn modelId="{2327D083-8C14-482D-8815-CD01593F6E43}" type="presOf" srcId="{825C60C7-DB51-4DDF-91E1-FC3C0F6CE09A}" destId="{4652129F-1A07-410D-87AE-24511C44C1BF}" srcOrd="0" destOrd="0" presId="urn:microsoft.com/office/officeart/2005/8/layout/default"/>
    <dgm:cxn modelId="{268314EC-592D-470D-B845-7F712657A300}" srcId="{846493B2-2D1E-40B0-A975-6B5759B58FBD}" destId="{733E1415-416E-43E2-90C1-9BFA48DCDF62}" srcOrd="3" destOrd="0" parTransId="{7B421895-9E7F-4ED8-AB3E-704C48A93778}" sibTransId="{58FE6DE4-68B1-4A71-A547-0FFEA5CA4190}"/>
    <dgm:cxn modelId="{26C306A9-DE9C-49A4-B6B0-676B720F6C79}" srcId="{846493B2-2D1E-40B0-A975-6B5759B58FBD}" destId="{BEC4FB1A-CC23-467E-9618-12CA726D6853}" srcOrd="4" destOrd="0" parTransId="{C333004E-916F-42F9-B5CA-5C1DFE410D2C}" sibTransId="{5605C7D9-C1D6-48D9-89BC-15D097D9E079}"/>
    <dgm:cxn modelId="{4106BEB3-7A62-4ACB-A3E0-83527C86D068}" srcId="{846493B2-2D1E-40B0-A975-6B5759B58FBD}" destId="{B319E144-1FE3-403B-A27F-615EC1D83EDF}" srcOrd="0" destOrd="0" parTransId="{AB40349E-BEAB-4FF7-AAF8-5829CF2C2849}" sibTransId="{FF19CAC8-2F14-40CD-B39B-B5FC1AC919AE}"/>
    <dgm:cxn modelId="{B7319BED-EB66-4B9F-8C55-5803485B0E4F}" srcId="{846493B2-2D1E-40B0-A975-6B5759B58FBD}" destId="{825C60C7-DB51-4DDF-91E1-FC3C0F6CE09A}" srcOrd="2" destOrd="0" parTransId="{B5CE211C-C2E6-4ECE-96DE-6DDE991E0182}" sibTransId="{38DCC353-EE25-42B1-8799-20C3327403C0}"/>
    <dgm:cxn modelId="{5829B77F-C3C1-436E-8204-6F35498BBCC3}" type="presOf" srcId="{BEC4FB1A-CC23-467E-9618-12CA726D6853}" destId="{3982A1E0-414F-4340-91AB-31C306CEA015}" srcOrd="0" destOrd="0" presId="urn:microsoft.com/office/officeart/2005/8/layout/default"/>
    <dgm:cxn modelId="{A8E12D11-1747-4550-9988-52101E6278E4}" type="presParOf" srcId="{EB19DCF2-0323-4410-8B67-92E803859A02}" destId="{8079AE5F-62F3-4A3D-B363-21BC199E9876}" srcOrd="0" destOrd="0" presId="urn:microsoft.com/office/officeart/2005/8/layout/default"/>
    <dgm:cxn modelId="{720AF91F-F337-4007-948A-C4A11C32DC74}" type="presParOf" srcId="{EB19DCF2-0323-4410-8B67-92E803859A02}" destId="{6467E6DE-5597-4022-A456-D8AD336F6E61}" srcOrd="1" destOrd="0" presId="urn:microsoft.com/office/officeart/2005/8/layout/default"/>
    <dgm:cxn modelId="{0B6A9078-D30D-42F7-8965-4538F2155D24}" type="presParOf" srcId="{EB19DCF2-0323-4410-8B67-92E803859A02}" destId="{A2496C8C-74E0-4E80-9D3C-638D40D30646}" srcOrd="2" destOrd="0" presId="urn:microsoft.com/office/officeart/2005/8/layout/default"/>
    <dgm:cxn modelId="{C4BBDBC0-EDB0-47F0-9B03-02BA053FD882}" type="presParOf" srcId="{EB19DCF2-0323-4410-8B67-92E803859A02}" destId="{41A9B7BF-2B19-4657-BF80-8F136641B074}" srcOrd="3" destOrd="0" presId="urn:microsoft.com/office/officeart/2005/8/layout/default"/>
    <dgm:cxn modelId="{6A7DFAAF-3E37-41B8-A6D3-3646382ABEB1}" type="presParOf" srcId="{EB19DCF2-0323-4410-8B67-92E803859A02}" destId="{4652129F-1A07-410D-87AE-24511C44C1BF}" srcOrd="4" destOrd="0" presId="urn:microsoft.com/office/officeart/2005/8/layout/default"/>
    <dgm:cxn modelId="{B1345B0C-C3D8-4897-B8B8-F8963300D469}" type="presParOf" srcId="{EB19DCF2-0323-4410-8B67-92E803859A02}" destId="{A2010C19-6C54-48CA-9038-A95D51537A97}" srcOrd="5" destOrd="0" presId="urn:microsoft.com/office/officeart/2005/8/layout/default"/>
    <dgm:cxn modelId="{DAB9C721-8B5D-49B8-81EB-6C0B3DC2F1F3}" type="presParOf" srcId="{EB19DCF2-0323-4410-8B67-92E803859A02}" destId="{30679A5E-0161-4843-B5D5-83D3BF17DDCE}" srcOrd="6" destOrd="0" presId="urn:microsoft.com/office/officeart/2005/8/layout/default"/>
    <dgm:cxn modelId="{D1B7E32C-1715-4084-A5F7-00C8A6274C58}" type="presParOf" srcId="{EB19DCF2-0323-4410-8B67-92E803859A02}" destId="{B8635B4E-D9D6-45BA-B21F-AF0026B7D096}" srcOrd="7" destOrd="0" presId="urn:microsoft.com/office/officeart/2005/8/layout/default"/>
    <dgm:cxn modelId="{A7B95F7A-1773-400A-B687-646EBC2E4E2A}" type="presParOf" srcId="{EB19DCF2-0323-4410-8B67-92E803859A02}" destId="{3982A1E0-414F-4340-91AB-31C306CEA01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554955-5F9B-4FAB-BC5C-A0D4898B327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F8841CA-439F-4F8B-BC52-A12BB4A95D5E}">
      <dgm:prSet/>
      <dgm:spPr/>
      <dgm:t>
        <a:bodyPr/>
        <a:lstStyle/>
        <a:p>
          <a:r>
            <a:rPr lang="en-US"/>
            <a:t>The most prevalent arCOG family among the different clusters was family X- Mobilome (prophages, transposons)</a:t>
          </a:r>
        </a:p>
      </dgm:t>
    </dgm:pt>
    <dgm:pt modelId="{09AE29BF-228E-4EBD-8314-CCF4964D132D}" type="parTrans" cxnId="{440D37F7-5FF3-4719-A29A-8A4BC4FBA2A5}">
      <dgm:prSet/>
      <dgm:spPr/>
      <dgm:t>
        <a:bodyPr/>
        <a:lstStyle/>
        <a:p>
          <a:endParaRPr lang="en-US"/>
        </a:p>
      </dgm:t>
    </dgm:pt>
    <dgm:pt modelId="{0B411152-A1E3-4074-B0E7-B71CCC7C7080}" type="sibTrans" cxnId="{440D37F7-5FF3-4719-A29A-8A4BC4FBA2A5}">
      <dgm:prSet/>
      <dgm:spPr/>
      <dgm:t>
        <a:bodyPr/>
        <a:lstStyle/>
        <a:p>
          <a:endParaRPr lang="en-US"/>
        </a:p>
      </dgm:t>
    </dgm:pt>
    <dgm:pt modelId="{7232BF31-4675-4D15-82E0-2C35E4814006}">
      <dgm:prSet/>
      <dgm:spPr/>
      <dgm:t>
        <a:bodyPr/>
        <a:lstStyle/>
        <a:p>
          <a:r>
            <a:rPr lang="en-US"/>
            <a:t>Mobile elements are perfect candidates to contribute to genetic variance in a small population: they can jump along the genome, infect new areas in it and move between organisms in all sorts of mechanisms.</a:t>
          </a:r>
        </a:p>
      </dgm:t>
    </dgm:pt>
    <dgm:pt modelId="{B742B112-8D2B-4D91-A331-3BF76897331B}" type="parTrans" cxnId="{DF1E7B63-BE7B-40B1-A924-7739A78FCFFE}">
      <dgm:prSet/>
      <dgm:spPr/>
      <dgm:t>
        <a:bodyPr/>
        <a:lstStyle/>
        <a:p>
          <a:endParaRPr lang="en-US"/>
        </a:p>
      </dgm:t>
    </dgm:pt>
    <dgm:pt modelId="{175BF4F1-CF8B-4A6F-A820-900651F2B2A3}" type="sibTrans" cxnId="{DF1E7B63-BE7B-40B1-A924-7739A78FCFFE}">
      <dgm:prSet/>
      <dgm:spPr/>
      <dgm:t>
        <a:bodyPr/>
        <a:lstStyle/>
        <a:p>
          <a:endParaRPr lang="en-US"/>
        </a:p>
      </dgm:t>
    </dgm:pt>
    <dgm:pt modelId="{F0F7DA2F-D0F7-4FA4-B80A-5DA9827214B0}">
      <dgm:prSet/>
      <dgm:spPr/>
      <dgm:t>
        <a:bodyPr/>
        <a:lstStyle/>
        <a:p>
          <a:r>
            <a:rPr lang="en-US"/>
            <a:t>What made them stop? what prevented them from infecting all of the isolates in the small shallow pools? </a:t>
          </a:r>
        </a:p>
      </dgm:t>
    </dgm:pt>
    <dgm:pt modelId="{F908CA21-885F-43A7-89BC-7C1584A830C7}" type="parTrans" cxnId="{EB3ECC26-5FD2-43AD-A251-E9C4365FEB9B}">
      <dgm:prSet/>
      <dgm:spPr/>
      <dgm:t>
        <a:bodyPr/>
        <a:lstStyle/>
        <a:p>
          <a:endParaRPr lang="en-US"/>
        </a:p>
      </dgm:t>
    </dgm:pt>
    <dgm:pt modelId="{D5982441-034C-49A2-8C51-59D4A008D084}" type="sibTrans" cxnId="{EB3ECC26-5FD2-43AD-A251-E9C4365FEB9B}">
      <dgm:prSet/>
      <dgm:spPr/>
      <dgm:t>
        <a:bodyPr/>
        <a:lstStyle/>
        <a:p>
          <a:endParaRPr lang="en-US"/>
        </a:p>
      </dgm:t>
    </dgm:pt>
    <dgm:pt modelId="{5D87BE3E-20A8-4154-B01C-0D725AF09790}" type="pres">
      <dgm:prSet presAssocID="{51554955-5F9B-4FAB-BC5C-A0D4898B327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82A8F8AD-4B9E-460B-A391-A175CEE9203A}" type="pres">
      <dgm:prSet presAssocID="{CF8841CA-439F-4F8B-BC52-A12BB4A95D5E}" presName="compNode" presStyleCnt="0"/>
      <dgm:spPr/>
    </dgm:pt>
    <dgm:pt modelId="{B2BBDDDD-D96C-4CE4-84D1-648340C23410}" type="pres">
      <dgm:prSet presAssocID="{CF8841CA-439F-4F8B-BC52-A12BB4A95D5E}" presName="bgRect" presStyleLbl="bgShp" presStyleIdx="0" presStyleCnt="3"/>
      <dgm:spPr/>
    </dgm:pt>
    <dgm:pt modelId="{F467D977-7A2F-420A-B585-64AA9E1297B9}" type="pres">
      <dgm:prSet presAssocID="{CF8841CA-439F-4F8B-BC52-A12BB4A95D5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DNA"/>
        </a:ext>
      </dgm:extLst>
    </dgm:pt>
    <dgm:pt modelId="{8BD07DE8-E24C-4492-9252-3C2DDC826356}" type="pres">
      <dgm:prSet presAssocID="{CF8841CA-439F-4F8B-BC52-A12BB4A95D5E}" presName="spaceRect" presStyleCnt="0"/>
      <dgm:spPr/>
    </dgm:pt>
    <dgm:pt modelId="{15D57AC3-927E-4577-9379-8D0AAFA42847}" type="pres">
      <dgm:prSet presAssocID="{CF8841CA-439F-4F8B-BC52-A12BB4A95D5E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  <dgm:pt modelId="{D7F525C9-5E76-4F1D-ACCA-696709AC3544}" type="pres">
      <dgm:prSet presAssocID="{0B411152-A1E3-4074-B0E7-B71CCC7C7080}" presName="sibTrans" presStyleCnt="0"/>
      <dgm:spPr/>
    </dgm:pt>
    <dgm:pt modelId="{6E9C31E5-8E2C-4D19-9B23-3BF13E53EBEE}" type="pres">
      <dgm:prSet presAssocID="{7232BF31-4675-4D15-82E0-2C35E4814006}" presName="compNode" presStyleCnt="0"/>
      <dgm:spPr/>
    </dgm:pt>
    <dgm:pt modelId="{D06567F0-FD6D-4D2A-9938-D9B6778DABC8}" type="pres">
      <dgm:prSet presAssocID="{7232BF31-4675-4D15-82E0-2C35E4814006}" presName="bgRect" presStyleLbl="bgShp" presStyleIdx="1" presStyleCnt="3"/>
      <dgm:spPr/>
    </dgm:pt>
    <dgm:pt modelId="{C36BE033-265A-4072-8AB4-174A4FEE9D0E}" type="pres">
      <dgm:prSet presAssocID="{7232BF31-4675-4D15-82E0-2C35E481400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FBDFCAFE-8734-499D-8ACB-3C34607FF681}" type="pres">
      <dgm:prSet presAssocID="{7232BF31-4675-4D15-82E0-2C35E4814006}" presName="spaceRect" presStyleCnt="0"/>
      <dgm:spPr/>
    </dgm:pt>
    <dgm:pt modelId="{EB091246-21C5-41D3-B4D6-E018EE28DF62}" type="pres">
      <dgm:prSet presAssocID="{7232BF31-4675-4D15-82E0-2C35E4814006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  <dgm:pt modelId="{F9C81695-7CAB-4A95-84E6-BF43DB0654A3}" type="pres">
      <dgm:prSet presAssocID="{175BF4F1-CF8B-4A6F-A820-900651F2B2A3}" presName="sibTrans" presStyleCnt="0"/>
      <dgm:spPr/>
    </dgm:pt>
    <dgm:pt modelId="{50C0FFF4-D64E-448C-A7F1-4AA72850C62B}" type="pres">
      <dgm:prSet presAssocID="{F0F7DA2F-D0F7-4FA4-B80A-5DA9827214B0}" presName="compNode" presStyleCnt="0"/>
      <dgm:spPr/>
    </dgm:pt>
    <dgm:pt modelId="{15944228-09E8-439F-9F8B-F15313984A18}" type="pres">
      <dgm:prSet presAssocID="{F0F7DA2F-D0F7-4FA4-B80A-5DA9827214B0}" presName="bgRect" presStyleLbl="bgShp" presStyleIdx="2" presStyleCnt="3"/>
      <dgm:spPr/>
    </dgm:pt>
    <dgm:pt modelId="{7B9E6550-9AEA-4F07-9667-F928544A388F}" type="pres">
      <dgm:prSet presAssocID="{F0F7DA2F-D0F7-4FA4-B80A-5DA9827214B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Splash"/>
        </a:ext>
      </dgm:extLst>
    </dgm:pt>
    <dgm:pt modelId="{40EA4102-AD53-437B-88E2-E48E6E38AB5A}" type="pres">
      <dgm:prSet presAssocID="{F0F7DA2F-D0F7-4FA4-B80A-5DA9827214B0}" presName="spaceRect" presStyleCnt="0"/>
      <dgm:spPr/>
    </dgm:pt>
    <dgm:pt modelId="{054B62B2-C6AC-4BF0-A1C3-D025EEDD9413}" type="pres">
      <dgm:prSet presAssocID="{F0F7DA2F-D0F7-4FA4-B80A-5DA9827214B0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714F5A7-E525-446F-B4BB-6EA9DF0C0422}" type="presOf" srcId="{CF8841CA-439F-4F8B-BC52-A12BB4A95D5E}" destId="{15D57AC3-927E-4577-9379-8D0AAFA42847}" srcOrd="0" destOrd="0" presId="urn:microsoft.com/office/officeart/2018/2/layout/IconVerticalSolidList"/>
    <dgm:cxn modelId="{5D2296BF-FDBF-48C8-B4FA-836C74390317}" type="presOf" srcId="{7232BF31-4675-4D15-82E0-2C35E4814006}" destId="{EB091246-21C5-41D3-B4D6-E018EE28DF62}" srcOrd="0" destOrd="0" presId="urn:microsoft.com/office/officeart/2018/2/layout/IconVerticalSolidList"/>
    <dgm:cxn modelId="{EB3ECC26-5FD2-43AD-A251-E9C4365FEB9B}" srcId="{51554955-5F9B-4FAB-BC5C-A0D4898B3278}" destId="{F0F7DA2F-D0F7-4FA4-B80A-5DA9827214B0}" srcOrd="2" destOrd="0" parTransId="{F908CA21-885F-43A7-89BC-7C1584A830C7}" sibTransId="{D5982441-034C-49A2-8C51-59D4A008D084}"/>
    <dgm:cxn modelId="{93AD656B-58BB-4751-B66C-1288058612F2}" type="presOf" srcId="{51554955-5F9B-4FAB-BC5C-A0D4898B3278}" destId="{5D87BE3E-20A8-4154-B01C-0D725AF09790}" srcOrd="0" destOrd="0" presId="urn:microsoft.com/office/officeart/2018/2/layout/IconVerticalSolidList"/>
    <dgm:cxn modelId="{440D37F7-5FF3-4719-A29A-8A4BC4FBA2A5}" srcId="{51554955-5F9B-4FAB-BC5C-A0D4898B3278}" destId="{CF8841CA-439F-4F8B-BC52-A12BB4A95D5E}" srcOrd="0" destOrd="0" parTransId="{09AE29BF-228E-4EBD-8314-CCF4964D132D}" sibTransId="{0B411152-A1E3-4074-B0E7-B71CCC7C7080}"/>
    <dgm:cxn modelId="{1B9F82B3-A0AF-4B9A-88CB-A171AAB18748}" type="presOf" srcId="{F0F7DA2F-D0F7-4FA4-B80A-5DA9827214B0}" destId="{054B62B2-C6AC-4BF0-A1C3-D025EEDD9413}" srcOrd="0" destOrd="0" presId="urn:microsoft.com/office/officeart/2018/2/layout/IconVerticalSolidList"/>
    <dgm:cxn modelId="{DF1E7B63-BE7B-40B1-A924-7739A78FCFFE}" srcId="{51554955-5F9B-4FAB-BC5C-A0D4898B3278}" destId="{7232BF31-4675-4D15-82E0-2C35E4814006}" srcOrd="1" destOrd="0" parTransId="{B742B112-8D2B-4D91-A331-3BF76897331B}" sibTransId="{175BF4F1-CF8B-4A6F-A820-900651F2B2A3}"/>
    <dgm:cxn modelId="{73D12B95-CB39-40D6-A003-EC1A46FBEA0C}" type="presParOf" srcId="{5D87BE3E-20A8-4154-B01C-0D725AF09790}" destId="{82A8F8AD-4B9E-460B-A391-A175CEE9203A}" srcOrd="0" destOrd="0" presId="urn:microsoft.com/office/officeart/2018/2/layout/IconVerticalSolidList"/>
    <dgm:cxn modelId="{EFF6B0CA-2AAC-4076-B9A4-14F2BC3CF444}" type="presParOf" srcId="{82A8F8AD-4B9E-460B-A391-A175CEE9203A}" destId="{B2BBDDDD-D96C-4CE4-84D1-648340C23410}" srcOrd="0" destOrd="0" presId="urn:microsoft.com/office/officeart/2018/2/layout/IconVerticalSolidList"/>
    <dgm:cxn modelId="{044E891C-3897-41CB-9714-9C6313A1A28B}" type="presParOf" srcId="{82A8F8AD-4B9E-460B-A391-A175CEE9203A}" destId="{F467D977-7A2F-420A-B585-64AA9E1297B9}" srcOrd="1" destOrd="0" presId="urn:microsoft.com/office/officeart/2018/2/layout/IconVerticalSolidList"/>
    <dgm:cxn modelId="{3612CB2B-BA8F-4744-8EB7-F2989AB6BDFD}" type="presParOf" srcId="{82A8F8AD-4B9E-460B-A391-A175CEE9203A}" destId="{8BD07DE8-E24C-4492-9252-3C2DDC826356}" srcOrd="2" destOrd="0" presId="urn:microsoft.com/office/officeart/2018/2/layout/IconVerticalSolidList"/>
    <dgm:cxn modelId="{E20E47BD-40CA-450E-8040-32B7E3A6679A}" type="presParOf" srcId="{82A8F8AD-4B9E-460B-A391-A175CEE9203A}" destId="{15D57AC3-927E-4577-9379-8D0AAFA42847}" srcOrd="3" destOrd="0" presId="urn:microsoft.com/office/officeart/2018/2/layout/IconVerticalSolidList"/>
    <dgm:cxn modelId="{5C66C26E-6D72-4883-849F-1609CE908DEB}" type="presParOf" srcId="{5D87BE3E-20A8-4154-B01C-0D725AF09790}" destId="{D7F525C9-5E76-4F1D-ACCA-696709AC3544}" srcOrd="1" destOrd="0" presId="urn:microsoft.com/office/officeart/2018/2/layout/IconVerticalSolidList"/>
    <dgm:cxn modelId="{64D18AAC-DB00-4967-A6AB-16AB899F8112}" type="presParOf" srcId="{5D87BE3E-20A8-4154-B01C-0D725AF09790}" destId="{6E9C31E5-8E2C-4D19-9B23-3BF13E53EBEE}" srcOrd="2" destOrd="0" presId="urn:microsoft.com/office/officeart/2018/2/layout/IconVerticalSolidList"/>
    <dgm:cxn modelId="{10F77D34-A781-4D8F-A50B-6873AC0647F7}" type="presParOf" srcId="{6E9C31E5-8E2C-4D19-9B23-3BF13E53EBEE}" destId="{D06567F0-FD6D-4D2A-9938-D9B6778DABC8}" srcOrd="0" destOrd="0" presId="urn:microsoft.com/office/officeart/2018/2/layout/IconVerticalSolidList"/>
    <dgm:cxn modelId="{8FAD8C30-8807-4BED-BDD3-4F3BE41F1682}" type="presParOf" srcId="{6E9C31E5-8E2C-4D19-9B23-3BF13E53EBEE}" destId="{C36BE033-265A-4072-8AB4-174A4FEE9D0E}" srcOrd="1" destOrd="0" presId="urn:microsoft.com/office/officeart/2018/2/layout/IconVerticalSolidList"/>
    <dgm:cxn modelId="{13C617BC-11A5-43A2-A17D-41182CB68239}" type="presParOf" srcId="{6E9C31E5-8E2C-4D19-9B23-3BF13E53EBEE}" destId="{FBDFCAFE-8734-499D-8ACB-3C34607FF681}" srcOrd="2" destOrd="0" presId="urn:microsoft.com/office/officeart/2018/2/layout/IconVerticalSolidList"/>
    <dgm:cxn modelId="{242BD7C6-E3CF-49F0-8B4B-68842C8C8362}" type="presParOf" srcId="{6E9C31E5-8E2C-4D19-9B23-3BF13E53EBEE}" destId="{EB091246-21C5-41D3-B4D6-E018EE28DF62}" srcOrd="3" destOrd="0" presId="urn:microsoft.com/office/officeart/2018/2/layout/IconVerticalSolidList"/>
    <dgm:cxn modelId="{559EB860-F5FC-41FE-8777-DBB796B8E29B}" type="presParOf" srcId="{5D87BE3E-20A8-4154-B01C-0D725AF09790}" destId="{F9C81695-7CAB-4A95-84E6-BF43DB0654A3}" srcOrd="3" destOrd="0" presId="urn:microsoft.com/office/officeart/2018/2/layout/IconVerticalSolidList"/>
    <dgm:cxn modelId="{F73A5423-32E6-429B-BBE6-4B66F9586082}" type="presParOf" srcId="{5D87BE3E-20A8-4154-B01C-0D725AF09790}" destId="{50C0FFF4-D64E-448C-A7F1-4AA72850C62B}" srcOrd="4" destOrd="0" presId="urn:microsoft.com/office/officeart/2018/2/layout/IconVerticalSolidList"/>
    <dgm:cxn modelId="{73F72713-40C2-486D-88F1-D9780834DBBB}" type="presParOf" srcId="{50C0FFF4-D64E-448C-A7F1-4AA72850C62B}" destId="{15944228-09E8-439F-9F8B-F15313984A18}" srcOrd="0" destOrd="0" presId="urn:microsoft.com/office/officeart/2018/2/layout/IconVerticalSolidList"/>
    <dgm:cxn modelId="{4230690B-E52F-41E1-BB66-33E030B1743F}" type="presParOf" srcId="{50C0FFF4-D64E-448C-A7F1-4AA72850C62B}" destId="{7B9E6550-9AEA-4F07-9667-F928544A388F}" srcOrd="1" destOrd="0" presId="urn:microsoft.com/office/officeart/2018/2/layout/IconVerticalSolidList"/>
    <dgm:cxn modelId="{AEC8EF55-0CEF-404C-86F6-A1B8F8F1C41B}" type="presParOf" srcId="{50C0FFF4-D64E-448C-A7F1-4AA72850C62B}" destId="{40EA4102-AD53-437B-88E2-E48E6E38AB5A}" srcOrd="2" destOrd="0" presId="urn:microsoft.com/office/officeart/2018/2/layout/IconVerticalSolidList"/>
    <dgm:cxn modelId="{70DEB5BB-ED3F-48E5-8713-0D70245FA80B}" type="presParOf" srcId="{50C0FFF4-D64E-448C-A7F1-4AA72850C62B}" destId="{054B62B2-C6AC-4BF0-A1C3-D025EEDD94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C709E5-70E4-4DDA-A9C3-2B049FC3F1E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BC76CFB-69E4-4A84-96ED-2CB0E8511682}">
      <dgm:prSet/>
      <dgm:spPr/>
      <dgm:t>
        <a:bodyPr/>
        <a:lstStyle/>
        <a:p>
          <a:r>
            <a:rPr lang="en-US"/>
            <a:t>Perhaps most of the mobile genetic elements have lost functionality a long time ago.</a:t>
          </a:r>
        </a:p>
      </dgm:t>
    </dgm:pt>
    <dgm:pt modelId="{0696A742-0784-4EB1-ABAE-BA92DF49EF28}" type="parTrans" cxnId="{8E3041BE-5904-481D-8801-82F42855F03C}">
      <dgm:prSet/>
      <dgm:spPr/>
      <dgm:t>
        <a:bodyPr/>
        <a:lstStyle/>
        <a:p>
          <a:endParaRPr lang="en-US"/>
        </a:p>
      </dgm:t>
    </dgm:pt>
    <dgm:pt modelId="{A0F40ADA-B8E9-4F37-911E-371807F79B76}" type="sibTrans" cxnId="{8E3041BE-5904-481D-8801-82F42855F03C}">
      <dgm:prSet/>
      <dgm:spPr/>
      <dgm:t>
        <a:bodyPr/>
        <a:lstStyle/>
        <a:p>
          <a:endParaRPr lang="en-US"/>
        </a:p>
      </dgm:t>
    </dgm:pt>
    <dgm:pt modelId="{CA01FDE1-FBD0-4D53-9774-B5E61B7ED818}">
      <dgm:prSet/>
      <dgm:spPr/>
      <dgm:t>
        <a:bodyPr/>
        <a:lstStyle/>
        <a:p>
          <a:r>
            <a:rPr lang="en-US"/>
            <a:t>It might be that some isolates have a complementary sequence for several mobile elements in their CRISPR system. </a:t>
          </a:r>
        </a:p>
      </dgm:t>
    </dgm:pt>
    <dgm:pt modelId="{D1062A14-3B88-41DF-B628-71925FB42CC3}" type="parTrans" cxnId="{80E73709-5675-4A7E-AF81-0414B05AC5E2}">
      <dgm:prSet/>
      <dgm:spPr/>
      <dgm:t>
        <a:bodyPr/>
        <a:lstStyle/>
        <a:p>
          <a:endParaRPr lang="en-US"/>
        </a:p>
      </dgm:t>
    </dgm:pt>
    <dgm:pt modelId="{2ECCB81A-3A76-4D4A-9C1B-6F33FEE5B9F7}" type="sibTrans" cxnId="{80E73709-5675-4A7E-AF81-0414B05AC5E2}">
      <dgm:prSet/>
      <dgm:spPr/>
      <dgm:t>
        <a:bodyPr/>
        <a:lstStyle/>
        <a:p>
          <a:endParaRPr lang="en-US"/>
        </a:p>
      </dgm:t>
    </dgm:pt>
    <dgm:pt modelId="{F6B779E5-8DE5-4423-8D95-E32A1B88BDD7}">
      <dgm:prSet/>
      <dgm:spPr/>
      <dgm:t>
        <a:bodyPr/>
        <a:lstStyle/>
        <a:p>
          <a:r>
            <a:rPr lang="en-US"/>
            <a:t>Might be both.</a:t>
          </a:r>
        </a:p>
      </dgm:t>
    </dgm:pt>
    <dgm:pt modelId="{23253422-672F-489F-BDF6-125D33594C88}" type="parTrans" cxnId="{7F8FEA29-983B-4846-A55E-0D1F2E4BB12E}">
      <dgm:prSet/>
      <dgm:spPr/>
      <dgm:t>
        <a:bodyPr/>
        <a:lstStyle/>
        <a:p>
          <a:endParaRPr lang="en-US"/>
        </a:p>
      </dgm:t>
    </dgm:pt>
    <dgm:pt modelId="{FA33B788-78A8-4620-9813-81AEF8A19A9E}" type="sibTrans" cxnId="{7F8FEA29-983B-4846-A55E-0D1F2E4BB12E}">
      <dgm:prSet/>
      <dgm:spPr/>
      <dgm:t>
        <a:bodyPr/>
        <a:lstStyle/>
        <a:p>
          <a:endParaRPr lang="en-US"/>
        </a:p>
      </dgm:t>
    </dgm:pt>
    <dgm:pt modelId="{B7212D3E-BE4F-40A7-922B-1A0572739F0D}" type="pres">
      <dgm:prSet presAssocID="{6EC709E5-70E4-4DDA-A9C3-2B049FC3F1E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3D8F832-3814-4ED3-ACC0-BCD74C92DECE}" type="pres">
      <dgm:prSet presAssocID="{ABC76CFB-69E4-4A84-96ED-2CB0E8511682}" presName="compNode" presStyleCnt="0"/>
      <dgm:spPr/>
    </dgm:pt>
    <dgm:pt modelId="{36DCDAE5-A4C5-4F58-86BF-7624C447B6B4}" type="pres">
      <dgm:prSet presAssocID="{ABC76CFB-69E4-4A84-96ED-2CB0E8511682}" presName="bgRect" presStyleLbl="bgShp" presStyleIdx="0" presStyleCnt="3"/>
      <dgm:spPr/>
    </dgm:pt>
    <dgm:pt modelId="{D1F52541-78C5-4A87-9599-18F7F5D8D517}" type="pres">
      <dgm:prSet presAssocID="{ABC76CFB-69E4-4A84-96ED-2CB0E85116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DNA"/>
        </a:ext>
      </dgm:extLst>
    </dgm:pt>
    <dgm:pt modelId="{91F53308-8181-475E-AAB5-D4E2FB670D5C}" type="pres">
      <dgm:prSet presAssocID="{ABC76CFB-69E4-4A84-96ED-2CB0E8511682}" presName="spaceRect" presStyleCnt="0"/>
      <dgm:spPr/>
    </dgm:pt>
    <dgm:pt modelId="{3CC89782-F344-4100-9311-5D5CD66E570F}" type="pres">
      <dgm:prSet presAssocID="{ABC76CFB-69E4-4A84-96ED-2CB0E8511682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  <dgm:pt modelId="{B53C5893-B313-41F1-B277-7F4D30D2BF75}" type="pres">
      <dgm:prSet presAssocID="{A0F40ADA-B8E9-4F37-911E-371807F79B76}" presName="sibTrans" presStyleCnt="0"/>
      <dgm:spPr/>
    </dgm:pt>
    <dgm:pt modelId="{338C15CB-33EB-499A-B1F4-42C803C2E1E2}" type="pres">
      <dgm:prSet presAssocID="{CA01FDE1-FBD0-4D53-9774-B5E61B7ED818}" presName="compNode" presStyleCnt="0"/>
      <dgm:spPr/>
    </dgm:pt>
    <dgm:pt modelId="{BC3BB0D7-9F52-4269-A610-214A146FDA72}" type="pres">
      <dgm:prSet presAssocID="{CA01FDE1-FBD0-4D53-9774-B5E61B7ED818}" presName="bgRect" presStyleLbl="bgShp" presStyleIdx="1" presStyleCnt="3"/>
      <dgm:spPr/>
    </dgm:pt>
    <dgm:pt modelId="{833A830B-3819-49A0-A129-845521704A72}" type="pres">
      <dgm:prSet presAssocID="{CA01FDE1-FBD0-4D53-9774-B5E61B7ED8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00FB34E7-829E-4C21-80F3-E3653E449FC8}" type="pres">
      <dgm:prSet presAssocID="{CA01FDE1-FBD0-4D53-9774-B5E61B7ED818}" presName="spaceRect" presStyleCnt="0"/>
      <dgm:spPr/>
    </dgm:pt>
    <dgm:pt modelId="{F2B8D8E9-F479-4F4C-AC84-870413912BBC}" type="pres">
      <dgm:prSet presAssocID="{CA01FDE1-FBD0-4D53-9774-B5E61B7ED818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  <dgm:pt modelId="{D77EE0A4-A463-4466-A1E3-7B003670FEEB}" type="pres">
      <dgm:prSet presAssocID="{2ECCB81A-3A76-4D4A-9C1B-6F33FEE5B9F7}" presName="sibTrans" presStyleCnt="0"/>
      <dgm:spPr/>
    </dgm:pt>
    <dgm:pt modelId="{90BD5F98-C041-4DB1-A469-9940D3A659C6}" type="pres">
      <dgm:prSet presAssocID="{F6B779E5-8DE5-4423-8D95-E32A1B88BDD7}" presName="compNode" presStyleCnt="0"/>
      <dgm:spPr/>
    </dgm:pt>
    <dgm:pt modelId="{55F4356A-7FE6-4FCE-B0D6-0AA1A6239970}" type="pres">
      <dgm:prSet presAssocID="{F6B779E5-8DE5-4423-8D95-E32A1B88BDD7}" presName="bgRect" presStyleLbl="bgShp" presStyleIdx="2" presStyleCnt="3"/>
      <dgm:spPr/>
    </dgm:pt>
    <dgm:pt modelId="{70224997-EFD5-4E86-BB4F-5D3734DF193D}" type="pres">
      <dgm:prSet presAssocID="{F6B779E5-8DE5-4423-8D95-E32A1B88BDD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B32CF468-3A4E-4EBF-A576-1D670A750BC6}" type="pres">
      <dgm:prSet presAssocID="{F6B779E5-8DE5-4423-8D95-E32A1B88BDD7}" presName="spaceRect" presStyleCnt="0"/>
      <dgm:spPr/>
    </dgm:pt>
    <dgm:pt modelId="{B1809E8E-7D17-4426-8FCB-B3E64F945CEC}" type="pres">
      <dgm:prSet presAssocID="{F6B779E5-8DE5-4423-8D95-E32A1B88BDD7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F4017F0B-A223-4BC5-A849-931120843FDD}" type="presOf" srcId="{CA01FDE1-FBD0-4D53-9774-B5E61B7ED818}" destId="{F2B8D8E9-F479-4F4C-AC84-870413912BBC}" srcOrd="0" destOrd="0" presId="urn:microsoft.com/office/officeart/2018/2/layout/IconVerticalSolidList"/>
    <dgm:cxn modelId="{80E73709-5675-4A7E-AF81-0414B05AC5E2}" srcId="{6EC709E5-70E4-4DDA-A9C3-2B049FC3F1E7}" destId="{CA01FDE1-FBD0-4D53-9774-B5E61B7ED818}" srcOrd="1" destOrd="0" parTransId="{D1062A14-3B88-41DF-B628-71925FB42CC3}" sibTransId="{2ECCB81A-3A76-4D4A-9C1B-6F33FEE5B9F7}"/>
    <dgm:cxn modelId="{636442ED-7AD3-4198-BBC6-7834B0EDA3DD}" type="presOf" srcId="{F6B779E5-8DE5-4423-8D95-E32A1B88BDD7}" destId="{B1809E8E-7D17-4426-8FCB-B3E64F945CEC}" srcOrd="0" destOrd="0" presId="urn:microsoft.com/office/officeart/2018/2/layout/IconVerticalSolidList"/>
    <dgm:cxn modelId="{8E3041BE-5904-481D-8801-82F42855F03C}" srcId="{6EC709E5-70E4-4DDA-A9C3-2B049FC3F1E7}" destId="{ABC76CFB-69E4-4A84-96ED-2CB0E8511682}" srcOrd="0" destOrd="0" parTransId="{0696A742-0784-4EB1-ABAE-BA92DF49EF28}" sibTransId="{A0F40ADA-B8E9-4F37-911E-371807F79B76}"/>
    <dgm:cxn modelId="{B62A2AEA-0BA0-4452-A618-914C9A0E9706}" type="presOf" srcId="{ABC76CFB-69E4-4A84-96ED-2CB0E8511682}" destId="{3CC89782-F344-4100-9311-5D5CD66E570F}" srcOrd="0" destOrd="0" presId="urn:microsoft.com/office/officeart/2018/2/layout/IconVerticalSolidList"/>
    <dgm:cxn modelId="{6B8E02BF-C623-4E36-AE45-7A557D4BBA9A}" type="presOf" srcId="{6EC709E5-70E4-4DDA-A9C3-2B049FC3F1E7}" destId="{B7212D3E-BE4F-40A7-922B-1A0572739F0D}" srcOrd="0" destOrd="0" presId="urn:microsoft.com/office/officeart/2018/2/layout/IconVerticalSolidList"/>
    <dgm:cxn modelId="{7F8FEA29-983B-4846-A55E-0D1F2E4BB12E}" srcId="{6EC709E5-70E4-4DDA-A9C3-2B049FC3F1E7}" destId="{F6B779E5-8DE5-4423-8D95-E32A1B88BDD7}" srcOrd="2" destOrd="0" parTransId="{23253422-672F-489F-BDF6-125D33594C88}" sibTransId="{FA33B788-78A8-4620-9813-81AEF8A19A9E}"/>
    <dgm:cxn modelId="{01D87993-1220-4ACF-AEE8-64A9B9EEA2DB}" type="presParOf" srcId="{B7212D3E-BE4F-40A7-922B-1A0572739F0D}" destId="{D3D8F832-3814-4ED3-ACC0-BCD74C92DECE}" srcOrd="0" destOrd="0" presId="urn:microsoft.com/office/officeart/2018/2/layout/IconVerticalSolidList"/>
    <dgm:cxn modelId="{F8DB90D3-14E0-4AD7-9586-92E83F0AE124}" type="presParOf" srcId="{D3D8F832-3814-4ED3-ACC0-BCD74C92DECE}" destId="{36DCDAE5-A4C5-4F58-86BF-7624C447B6B4}" srcOrd="0" destOrd="0" presId="urn:microsoft.com/office/officeart/2018/2/layout/IconVerticalSolidList"/>
    <dgm:cxn modelId="{A9F06F57-69CB-4446-BE58-01EE2DA244BB}" type="presParOf" srcId="{D3D8F832-3814-4ED3-ACC0-BCD74C92DECE}" destId="{D1F52541-78C5-4A87-9599-18F7F5D8D517}" srcOrd="1" destOrd="0" presId="urn:microsoft.com/office/officeart/2018/2/layout/IconVerticalSolidList"/>
    <dgm:cxn modelId="{1876E1B3-7B07-431A-9EBD-BA1388BC8C9C}" type="presParOf" srcId="{D3D8F832-3814-4ED3-ACC0-BCD74C92DECE}" destId="{91F53308-8181-475E-AAB5-D4E2FB670D5C}" srcOrd="2" destOrd="0" presId="urn:microsoft.com/office/officeart/2018/2/layout/IconVerticalSolidList"/>
    <dgm:cxn modelId="{CF743A52-EDA6-4278-A225-A07DA2821E46}" type="presParOf" srcId="{D3D8F832-3814-4ED3-ACC0-BCD74C92DECE}" destId="{3CC89782-F344-4100-9311-5D5CD66E570F}" srcOrd="3" destOrd="0" presId="urn:microsoft.com/office/officeart/2018/2/layout/IconVerticalSolidList"/>
    <dgm:cxn modelId="{6477E0BE-E561-47BB-AF9F-93C3C726DE78}" type="presParOf" srcId="{B7212D3E-BE4F-40A7-922B-1A0572739F0D}" destId="{B53C5893-B313-41F1-B277-7F4D30D2BF75}" srcOrd="1" destOrd="0" presId="urn:microsoft.com/office/officeart/2018/2/layout/IconVerticalSolidList"/>
    <dgm:cxn modelId="{2A4E7AE9-EA48-42D0-9BBE-E42FD54F8AE0}" type="presParOf" srcId="{B7212D3E-BE4F-40A7-922B-1A0572739F0D}" destId="{338C15CB-33EB-499A-B1F4-42C803C2E1E2}" srcOrd="2" destOrd="0" presId="urn:microsoft.com/office/officeart/2018/2/layout/IconVerticalSolidList"/>
    <dgm:cxn modelId="{61973E24-85B5-4401-9D77-736D3D1130B5}" type="presParOf" srcId="{338C15CB-33EB-499A-B1F4-42C803C2E1E2}" destId="{BC3BB0D7-9F52-4269-A610-214A146FDA72}" srcOrd="0" destOrd="0" presId="urn:microsoft.com/office/officeart/2018/2/layout/IconVerticalSolidList"/>
    <dgm:cxn modelId="{F35388F0-8B3C-4B7C-8F54-D47931E1999C}" type="presParOf" srcId="{338C15CB-33EB-499A-B1F4-42C803C2E1E2}" destId="{833A830B-3819-49A0-A129-845521704A72}" srcOrd="1" destOrd="0" presId="urn:microsoft.com/office/officeart/2018/2/layout/IconVerticalSolidList"/>
    <dgm:cxn modelId="{12C54AE3-F46D-41E9-8EC2-370F750DBB38}" type="presParOf" srcId="{338C15CB-33EB-499A-B1F4-42C803C2E1E2}" destId="{00FB34E7-829E-4C21-80F3-E3653E449FC8}" srcOrd="2" destOrd="0" presId="urn:microsoft.com/office/officeart/2018/2/layout/IconVerticalSolidList"/>
    <dgm:cxn modelId="{78DFDCA6-4262-45EF-922D-A30953FFAE1F}" type="presParOf" srcId="{338C15CB-33EB-499A-B1F4-42C803C2E1E2}" destId="{F2B8D8E9-F479-4F4C-AC84-870413912BBC}" srcOrd="3" destOrd="0" presId="urn:microsoft.com/office/officeart/2018/2/layout/IconVerticalSolidList"/>
    <dgm:cxn modelId="{820C7056-4EDB-471C-BA84-C37C2531277F}" type="presParOf" srcId="{B7212D3E-BE4F-40A7-922B-1A0572739F0D}" destId="{D77EE0A4-A463-4466-A1E3-7B003670FEEB}" srcOrd="3" destOrd="0" presId="urn:microsoft.com/office/officeart/2018/2/layout/IconVerticalSolidList"/>
    <dgm:cxn modelId="{6E013DE9-3382-4A94-92A3-DF3CBF5DF27F}" type="presParOf" srcId="{B7212D3E-BE4F-40A7-922B-1A0572739F0D}" destId="{90BD5F98-C041-4DB1-A469-9940D3A659C6}" srcOrd="4" destOrd="0" presId="urn:microsoft.com/office/officeart/2018/2/layout/IconVerticalSolidList"/>
    <dgm:cxn modelId="{E84A9E33-8490-472E-B772-2F428F899354}" type="presParOf" srcId="{90BD5F98-C041-4DB1-A469-9940D3A659C6}" destId="{55F4356A-7FE6-4FCE-B0D6-0AA1A6239970}" srcOrd="0" destOrd="0" presId="urn:microsoft.com/office/officeart/2018/2/layout/IconVerticalSolidList"/>
    <dgm:cxn modelId="{4D60DAA4-8428-4A34-B88D-FCEEAE3D3F5E}" type="presParOf" srcId="{90BD5F98-C041-4DB1-A469-9940D3A659C6}" destId="{70224997-EFD5-4E86-BB4F-5D3734DF193D}" srcOrd="1" destOrd="0" presId="urn:microsoft.com/office/officeart/2018/2/layout/IconVerticalSolidList"/>
    <dgm:cxn modelId="{8FF80C84-3DDC-48D5-8622-947285E5F145}" type="presParOf" srcId="{90BD5F98-C041-4DB1-A469-9940D3A659C6}" destId="{B32CF468-3A4E-4EBF-A576-1D670A750BC6}" srcOrd="2" destOrd="0" presId="urn:microsoft.com/office/officeart/2018/2/layout/IconVerticalSolidList"/>
    <dgm:cxn modelId="{D9595265-0FA0-4F78-84A7-CB41C37B7611}" type="presParOf" srcId="{90BD5F98-C041-4DB1-A469-9940D3A659C6}" destId="{B1809E8E-7D17-4426-8FCB-B3E64F945CE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1F9FF-C3E4-468C-ABEE-BF2716262907}">
      <dsp:nvSpPr>
        <dsp:cNvPr id="0" name=""/>
        <dsp:cNvSpPr/>
      </dsp:nvSpPr>
      <dsp:spPr>
        <a:xfrm>
          <a:off x="0" y="385761"/>
          <a:ext cx="6367912" cy="1814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/>
            <a:t>Many prokaryotes in a small, competitive environment (salty tidal pool).</a:t>
          </a:r>
        </a:p>
      </dsp:txBody>
      <dsp:txXfrm>
        <a:off x="88585" y="474346"/>
        <a:ext cx="6190742" cy="1637500"/>
      </dsp:txXfrm>
    </dsp:sp>
    <dsp:sp modelId="{9B37172C-C61D-477C-A840-F6C8EC872A5E}">
      <dsp:nvSpPr>
        <dsp:cNvPr id="0" name=""/>
        <dsp:cNvSpPr/>
      </dsp:nvSpPr>
      <dsp:spPr>
        <a:xfrm>
          <a:off x="0" y="2295471"/>
          <a:ext cx="6367912" cy="181467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/>
            <a:t>HGT is inevitable. Archaea can also undergo cell fusion, which might involve recombination.</a:t>
          </a:r>
        </a:p>
      </dsp:txBody>
      <dsp:txXfrm>
        <a:off x="88585" y="2384056"/>
        <a:ext cx="6190742" cy="1637500"/>
      </dsp:txXfrm>
    </dsp:sp>
    <dsp:sp modelId="{71A9CC5E-4FE3-479D-94C1-BB414A9C5B95}">
      <dsp:nvSpPr>
        <dsp:cNvPr id="0" name=""/>
        <dsp:cNvSpPr/>
      </dsp:nvSpPr>
      <dsp:spPr>
        <a:xfrm>
          <a:off x="0" y="4205181"/>
          <a:ext cx="6367912" cy="181467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/>
            <a:t>Despite these, sequencing isolates from the tidal pools showed that no two cells were identical.</a:t>
          </a:r>
        </a:p>
      </dsp:txBody>
      <dsp:txXfrm>
        <a:off x="88585" y="4293766"/>
        <a:ext cx="6190742" cy="163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FC62E-E8C4-4540-9284-1AF818865495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2A03E-E927-474D-A1A8-E078F77ADC03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FF4C7-2E09-43A2-B39E-B06C315B6FF1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In 2018, out of 100 isolates, 11 were identified as H. volcanii, and shared 99% ANI identity.</a:t>
          </a:r>
        </a:p>
      </dsp:txBody>
      <dsp:txXfrm>
        <a:off x="1435590" y="531"/>
        <a:ext cx="9080009" cy="1242935"/>
      </dsp:txXfrm>
    </dsp:sp>
    <dsp:sp modelId="{7AF6BC75-D505-456C-8B60-3A93E51F3057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09054-C5C1-4860-907E-89A70CD4474F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2B01E-D65B-4F95-A42B-1780350BCDFD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In this project, we aim to build and improve a bioinformatics system for the analysis of genomic variation between isolates originating from close niches.</a:t>
          </a:r>
        </a:p>
      </dsp:txBody>
      <dsp:txXfrm>
        <a:off x="1435590" y="1554201"/>
        <a:ext cx="9080009" cy="1242935"/>
      </dsp:txXfrm>
    </dsp:sp>
    <dsp:sp modelId="{D90BAFEF-2FE4-414A-B322-A38BB04B914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1F76D-091C-475E-811E-B0566F73A0B3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AF4C7-2388-4F38-B285-032DF1080BDC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We aim to examine specific regions of variation and determine the characteristics of this variety by analysis of the whole genomes vs analysis of specific genes unique for certain individuals.</a:t>
          </a:r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E9356-9D0E-4C5B-9FDD-97502F56CBA4}">
      <dsp:nvSpPr>
        <dsp:cNvPr id="0" name=""/>
        <dsp:cNvSpPr/>
      </dsp:nvSpPr>
      <dsp:spPr>
        <a:xfrm>
          <a:off x="0" y="690"/>
          <a:ext cx="6248400" cy="16156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20C22-3AF5-4BD9-A7FA-4597A6CDEBA3}">
      <dsp:nvSpPr>
        <dsp:cNvPr id="0" name=""/>
        <dsp:cNvSpPr/>
      </dsp:nvSpPr>
      <dsp:spPr>
        <a:xfrm>
          <a:off x="488743" y="364218"/>
          <a:ext cx="888624" cy="8886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800E7-A291-463F-9A1C-094BA68AB980}">
      <dsp:nvSpPr>
        <dsp:cNvPr id="0" name=""/>
        <dsp:cNvSpPr/>
      </dsp:nvSpPr>
      <dsp:spPr>
        <a:xfrm>
          <a:off x="1866111" y="690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The goal: to investigate and characterize the differences between these highly similar isolates. </a:t>
          </a:r>
        </a:p>
      </dsp:txBody>
      <dsp:txXfrm>
        <a:off x="1866111" y="690"/>
        <a:ext cx="4382288" cy="1615680"/>
      </dsp:txXfrm>
    </dsp:sp>
    <dsp:sp modelId="{F6EF3A4D-2DFB-4460-81B3-82767A7DC298}">
      <dsp:nvSpPr>
        <dsp:cNvPr id="0" name=""/>
        <dsp:cNvSpPr/>
      </dsp:nvSpPr>
      <dsp:spPr>
        <a:xfrm>
          <a:off x="0" y="2020291"/>
          <a:ext cx="6248400" cy="16156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8DEDF-198D-4A1C-9F22-B481449348C0}">
      <dsp:nvSpPr>
        <dsp:cNvPr id="0" name=""/>
        <dsp:cNvSpPr/>
      </dsp:nvSpPr>
      <dsp:spPr>
        <a:xfrm>
          <a:off x="488743" y="2383819"/>
          <a:ext cx="888624" cy="8886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859C0-7FC1-4B9E-9F8B-5564F34FD42D}">
      <dsp:nvSpPr>
        <dsp:cNvPr id="0" name=""/>
        <dsp:cNvSpPr/>
      </dsp:nvSpPr>
      <dsp:spPr>
        <a:xfrm>
          <a:off x="1866111" y="2020291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To obtain this, several tests and algorithms were used.</a:t>
          </a:r>
        </a:p>
      </dsp:txBody>
      <dsp:txXfrm>
        <a:off x="1866111" y="2020291"/>
        <a:ext cx="4382288" cy="1615680"/>
      </dsp:txXfrm>
    </dsp:sp>
    <dsp:sp modelId="{7A7071C9-9B33-4417-BF08-B8AA80C81F9A}">
      <dsp:nvSpPr>
        <dsp:cNvPr id="0" name=""/>
        <dsp:cNvSpPr/>
      </dsp:nvSpPr>
      <dsp:spPr>
        <a:xfrm>
          <a:off x="0" y="4039891"/>
          <a:ext cx="6248400" cy="16156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CE339-9D01-433A-91BF-7192062EBD98}">
      <dsp:nvSpPr>
        <dsp:cNvPr id="0" name=""/>
        <dsp:cNvSpPr/>
      </dsp:nvSpPr>
      <dsp:spPr>
        <a:xfrm>
          <a:off x="488743" y="4403420"/>
          <a:ext cx="888624" cy="888624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7F62E-37C4-4B80-B459-696ED3C4D2C4}">
      <dsp:nvSpPr>
        <dsp:cNvPr id="0" name=""/>
        <dsp:cNvSpPr/>
      </dsp:nvSpPr>
      <dsp:spPr>
        <a:xfrm>
          <a:off x="1866111" y="4039891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The results (not obtained by me) were verified manually, to improve the algorithms for later inspections.</a:t>
          </a:r>
        </a:p>
      </dsp:txBody>
      <dsp:txXfrm>
        <a:off x="1866111" y="4039891"/>
        <a:ext cx="4382288" cy="1615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47303-CB47-4B5D-8A79-E210F919B2DE}">
      <dsp:nvSpPr>
        <dsp:cNvPr id="0" name=""/>
        <dsp:cNvSpPr/>
      </dsp:nvSpPr>
      <dsp:spPr>
        <a:xfrm>
          <a:off x="0" y="82014"/>
          <a:ext cx="10515600" cy="993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Core genes to be present in the all isolates (“only-in-11” table)</a:t>
          </a:r>
        </a:p>
      </dsp:txBody>
      <dsp:txXfrm>
        <a:off x="48481" y="130495"/>
        <a:ext cx="10418638" cy="896166"/>
      </dsp:txXfrm>
    </dsp:sp>
    <dsp:sp modelId="{77F1814C-DD8B-42B1-A64A-F0BF3138DF4B}">
      <dsp:nvSpPr>
        <dsp:cNvPr id="0" name=""/>
        <dsp:cNvSpPr/>
      </dsp:nvSpPr>
      <dsp:spPr>
        <a:xfrm>
          <a:off x="0" y="1147143"/>
          <a:ext cx="10515600" cy="9931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Unique ‘orphan’ genes to be present in the only-in-1 table</a:t>
          </a:r>
        </a:p>
      </dsp:txBody>
      <dsp:txXfrm>
        <a:off x="48481" y="1195624"/>
        <a:ext cx="10418638" cy="896166"/>
      </dsp:txXfrm>
    </dsp:sp>
    <dsp:sp modelId="{32E99704-F5D4-4E30-A30B-A20A75853C3E}">
      <dsp:nvSpPr>
        <dsp:cNvPr id="0" name=""/>
        <dsp:cNvSpPr/>
      </dsp:nvSpPr>
      <dsp:spPr>
        <a:xfrm>
          <a:off x="0" y="2212272"/>
          <a:ext cx="10515600" cy="9931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We did not know what to expect from the other tables, containing different ORFs from a ranging number of isolates not restricted by specific function.</a:t>
          </a:r>
        </a:p>
      </dsp:txBody>
      <dsp:txXfrm>
        <a:off x="48481" y="2260753"/>
        <a:ext cx="10418638" cy="896166"/>
      </dsp:txXfrm>
    </dsp:sp>
    <dsp:sp modelId="{42F739A5-58DC-45AD-8F4C-B0386E22AE55}">
      <dsp:nvSpPr>
        <dsp:cNvPr id="0" name=""/>
        <dsp:cNvSpPr/>
      </dsp:nvSpPr>
      <dsp:spPr>
        <a:xfrm>
          <a:off x="0" y="3277400"/>
          <a:ext cx="10515600" cy="993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This work focuses on these midterm tables, and especially tables number 2-8, as tables 9 and 10 were too large to be manually analyzed.</a:t>
          </a:r>
        </a:p>
      </dsp:txBody>
      <dsp:txXfrm>
        <a:off x="48481" y="3325881"/>
        <a:ext cx="10418638" cy="8961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21CB9-A9E5-4018-9539-037E776992D8}">
      <dsp:nvSpPr>
        <dsp:cNvPr id="0" name=""/>
        <dsp:cNvSpPr/>
      </dsp:nvSpPr>
      <dsp:spPr>
        <a:xfrm>
          <a:off x="0" y="779886"/>
          <a:ext cx="5962720" cy="6493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Most clusters were not accurately analyzed: they were not actually shared between the number of isolates their respective table suggested.</a:t>
          </a:r>
        </a:p>
      </dsp:txBody>
      <dsp:txXfrm>
        <a:off x="31699" y="811585"/>
        <a:ext cx="5899322" cy="585952"/>
      </dsp:txXfrm>
    </dsp:sp>
    <dsp:sp modelId="{7BA65E1D-988B-451D-B14C-71CC5507EE33}">
      <dsp:nvSpPr>
        <dsp:cNvPr id="0" name=""/>
        <dsp:cNvSpPr/>
      </dsp:nvSpPr>
      <dsp:spPr>
        <a:xfrm>
          <a:off x="0" y="1472435"/>
          <a:ext cx="5962720" cy="64935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Many of them were shared between all isolates. </a:t>
          </a:r>
        </a:p>
      </dsp:txBody>
      <dsp:txXfrm>
        <a:off x="31699" y="1504134"/>
        <a:ext cx="5899322" cy="585952"/>
      </dsp:txXfrm>
    </dsp:sp>
    <dsp:sp modelId="{F44AECD6-CDB6-4301-A9D7-059C79CE2F1B}">
      <dsp:nvSpPr>
        <dsp:cNvPr id="0" name=""/>
        <dsp:cNvSpPr/>
      </dsp:nvSpPr>
      <dsp:spPr>
        <a:xfrm>
          <a:off x="0" y="2164986"/>
          <a:ext cx="5962720" cy="64935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For some of the clusters the consensus sequence was not found in </a:t>
          </a:r>
          <a:r>
            <a:rPr lang="en-US" sz="1500" i="1" kern="1200"/>
            <a:t>any</a:t>
          </a:r>
          <a:r>
            <a:rPr lang="en-US" sz="1500" kern="1200"/>
            <a:t> isolates.</a:t>
          </a:r>
        </a:p>
      </dsp:txBody>
      <dsp:txXfrm>
        <a:off x="31699" y="2196685"/>
        <a:ext cx="5899322" cy="585952"/>
      </dsp:txXfrm>
    </dsp:sp>
    <dsp:sp modelId="{9B2699A0-ED81-4BD2-AFE1-051D18072AC6}">
      <dsp:nvSpPr>
        <dsp:cNvPr id="0" name=""/>
        <dsp:cNvSpPr/>
      </dsp:nvSpPr>
      <dsp:spPr>
        <a:xfrm>
          <a:off x="0" y="2857536"/>
          <a:ext cx="5962720" cy="64935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Most Tables were cleared out.</a:t>
          </a:r>
        </a:p>
      </dsp:txBody>
      <dsp:txXfrm>
        <a:off x="31699" y="2889235"/>
        <a:ext cx="5899322" cy="585952"/>
      </dsp:txXfrm>
    </dsp:sp>
    <dsp:sp modelId="{E2F779EC-F576-4A0B-8DD7-93C6DE5A445C}">
      <dsp:nvSpPr>
        <dsp:cNvPr id="0" name=""/>
        <dsp:cNvSpPr/>
      </dsp:nvSpPr>
      <dsp:spPr>
        <a:xfrm>
          <a:off x="0" y="3550086"/>
          <a:ext cx="5962720" cy="6493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Table two retained most of its clusters.</a:t>
          </a:r>
        </a:p>
      </dsp:txBody>
      <dsp:txXfrm>
        <a:off x="31699" y="3581785"/>
        <a:ext cx="5899322" cy="5859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60C69-461A-40C3-8498-6D90F3F1DAB5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25B8B-1507-41BB-B160-9A88CF4BEBB2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29B21-EEFB-4179-A0A0-997F133929AA}">
      <dsp:nvSpPr>
        <dsp:cNvPr id="0" name=""/>
        <dsp:cNvSpPr/>
      </dsp:nvSpPr>
      <dsp:spPr>
        <a:xfrm>
          <a:off x="1064041" y="432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Alignment inaccuracies (no proper alignment was perfomed during clustering).</a:t>
          </a:r>
        </a:p>
      </dsp:txBody>
      <dsp:txXfrm>
        <a:off x="1064041" y="4325"/>
        <a:ext cx="5836470" cy="921248"/>
      </dsp:txXfrm>
    </dsp:sp>
    <dsp:sp modelId="{E261CECF-9625-4163-BF2E-C6AF2F56672F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17252-876C-411A-B280-33B601251A5E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1E3FB-D1AB-4AB8-8243-601ECA37AC54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Motive inaccuracies (different proteins with some shared motives classified together under one cluster)</a:t>
          </a:r>
        </a:p>
      </dsp:txBody>
      <dsp:txXfrm>
        <a:off x="1064041" y="1155885"/>
        <a:ext cx="5836470" cy="921248"/>
      </dsp:txXfrm>
    </dsp:sp>
    <dsp:sp modelId="{5AD3D4CB-C751-44E3-A17A-0CBDF570186B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69679-4B83-4BE9-9621-58FFF8B0B68E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3AA5C-FDC5-481D-9FF4-3BA12D258500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Edge of sequences problems (cut sequences might damage clustering by becoming the shortest reference in cluster.</a:t>
          </a:r>
        </a:p>
      </dsp:txBody>
      <dsp:txXfrm>
        <a:off x="1064041" y="2307446"/>
        <a:ext cx="5836470" cy="921248"/>
      </dsp:txXfrm>
    </dsp:sp>
    <dsp:sp modelId="{CC60BFA9-5576-4DE0-8A7D-671F106F6AAE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64A98-C123-4838-8574-BD1D1106F6E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10470-29B8-4624-B3F9-8BB96F7A8E01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Homologs inaccuracies (different ORFs in the same isolate clustering together.</a:t>
          </a:r>
        </a:p>
      </dsp:txBody>
      <dsp:txXfrm>
        <a:off x="1064041" y="3459006"/>
        <a:ext cx="5836470" cy="921248"/>
      </dsp:txXfrm>
    </dsp:sp>
    <dsp:sp modelId="{A8ECF89E-7F69-4393-925A-624AC1EA0DA5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A6418-9079-4E01-9DC1-90B91110A178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34D11-C355-434F-9B59-0169B25C1EE4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Artifacts (clusters with consensus sequences too short to be considered an actual ORF)</a:t>
          </a:r>
        </a:p>
      </dsp:txBody>
      <dsp:txXfrm>
        <a:off x="1064041" y="4610567"/>
        <a:ext cx="5836470" cy="9212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9AE5F-62F3-4A3D-B363-21BC199E9876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Adding alignment as an obligatory requirement for clustering.</a:t>
          </a:r>
        </a:p>
      </dsp:txBody>
      <dsp:txXfrm>
        <a:off x="0" y="39687"/>
        <a:ext cx="3286125" cy="1971675"/>
      </dsp:txXfrm>
    </dsp:sp>
    <dsp:sp modelId="{A2496C8C-74E0-4E80-9D3C-638D40D30646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Checking for homologous copies of an ORF inside isolate. Indicating any case of copes in the tables. </a:t>
          </a:r>
        </a:p>
      </dsp:txBody>
      <dsp:txXfrm>
        <a:off x="3614737" y="39687"/>
        <a:ext cx="3286125" cy="1971675"/>
      </dsp:txXfrm>
    </dsp:sp>
    <dsp:sp modelId="{4652129F-1A07-410D-87AE-24511C44C1BF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Characterize close-motives proteins, separating them to different clusters while keeping an indication for their connection.</a:t>
          </a:r>
        </a:p>
      </dsp:txBody>
      <dsp:txXfrm>
        <a:off x="7229475" y="39687"/>
        <a:ext cx="3286125" cy="1971675"/>
      </dsp:txXfrm>
    </dsp:sp>
    <dsp:sp modelId="{30679A5E-0161-4843-B5D5-83D3BF17DDCE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Full genome assembly before analysis can fix the peorblem of contig edges.</a:t>
          </a:r>
        </a:p>
      </dsp:txBody>
      <dsp:txXfrm>
        <a:off x="1807368" y="2339975"/>
        <a:ext cx="3286125" cy="1971675"/>
      </dsp:txXfrm>
    </dsp:sp>
    <dsp:sp modelId="{3982A1E0-414F-4340-91AB-31C306CEA015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Taking BLAST and HHred into account when determining the function of an ORF.</a:t>
          </a:r>
        </a:p>
      </dsp:txBody>
      <dsp:txXfrm>
        <a:off x="5422106" y="2339975"/>
        <a:ext cx="3286125" cy="19716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BDDDD-D96C-4CE4-84D1-648340C23410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7D977-7A2F-420A-B585-64AA9E1297B9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57AC3-927E-4577-9379-8D0AAFA42847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The most prevalent arCOG family among the different clusters was family X- Mobilome (prophages, transposons)</a:t>
          </a:r>
        </a:p>
      </dsp:txBody>
      <dsp:txXfrm>
        <a:off x="1435590" y="531"/>
        <a:ext cx="9080009" cy="1242935"/>
      </dsp:txXfrm>
    </dsp:sp>
    <dsp:sp modelId="{D06567F0-FD6D-4D2A-9938-D9B6778DABC8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BE033-265A-4072-8AB4-174A4FEE9D0E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91246-21C5-41D3-B4D6-E018EE28DF62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Mobile elements are perfect candidates to contribute to genetic variance in a small population: they can jump along the genome, infect new areas in it and move between organisms in all sorts of mechanisms.</a:t>
          </a:r>
        </a:p>
      </dsp:txBody>
      <dsp:txXfrm>
        <a:off x="1435590" y="1554201"/>
        <a:ext cx="9080009" cy="1242935"/>
      </dsp:txXfrm>
    </dsp:sp>
    <dsp:sp modelId="{15944228-09E8-439F-9F8B-F15313984A18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E6550-9AEA-4F07-9667-F928544A388F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B62B2-C6AC-4BF0-A1C3-D025EEDD9413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What made them stop? what prevented them from infecting all of the isolates in the small shallow pools? </a:t>
          </a:r>
        </a:p>
      </dsp:txBody>
      <dsp:txXfrm>
        <a:off x="1435590" y="3107870"/>
        <a:ext cx="9080009" cy="12429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CDAE5-A4C5-4F58-86BF-7624C447B6B4}">
      <dsp:nvSpPr>
        <dsp:cNvPr id="0" name=""/>
        <dsp:cNvSpPr/>
      </dsp:nvSpPr>
      <dsp:spPr>
        <a:xfrm>
          <a:off x="0" y="680"/>
          <a:ext cx="6269038" cy="15916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52541-78C5-4A87-9599-18F7F5D8D517}">
      <dsp:nvSpPr>
        <dsp:cNvPr id="0" name=""/>
        <dsp:cNvSpPr/>
      </dsp:nvSpPr>
      <dsp:spPr>
        <a:xfrm>
          <a:off x="481473" y="358800"/>
          <a:ext cx="875405" cy="8754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89782-F344-4100-9311-5D5CD66E570F}">
      <dsp:nvSpPr>
        <dsp:cNvPr id="0" name=""/>
        <dsp:cNvSpPr/>
      </dsp:nvSpPr>
      <dsp:spPr>
        <a:xfrm>
          <a:off x="1838352" y="680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Perhaps most of the mobile genetic elements have lost functionality a long time ago.</a:t>
          </a:r>
        </a:p>
      </dsp:txBody>
      <dsp:txXfrm>
        <a:off x="1838352" y="680"/>
        <a:ext cx="4430685" cy="1591647"/>
      </dsp:txXfrm>
    </dsp:sp>
    <dsp:sp modelId="{BC3BB0D7-9F52-4269-A610-214A146FDA72}">
      <dsp:nvSpPr>
        <dsp:cNvPr id="0" name=""/>
        <dsp:cNvSpPr/>
      </dsp:nvSpPr>
      <dsp:spPr>
        <a:xfrm>
          <a:off x="0" y="1990238"/>
          <a:ext cx="6269038" cy="15916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A830B-3819-49A0-A129-845521704A72}">
      <dsp:nvSpPr>
        <dsp:cNvPr id="0" name=""/>
        <dsp:cNvSpPr/>
      </dsp:nvSpPr>
      <dsp:spPr>
        <a:xfrm>
          <a:off x="481473" y="2348359"/>
          <a:ext cx="875405" cy="8754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8D8E9-F479-4F4C-AC84-870413912BBC}">
      <dsp:nvSpPr>
        <dsp:cNvPr id="0" name=""/>
        <dsp:cNvSpPr/>
      </dsp:nvSpPr>
      <dsp:spPr>
        <a:xfrm>
          <a:off x="1838352" y="1990238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It might be that some isolates have a complementary sequence for several mobile elements in their CRISPR system. </a:t>
          </a:r>
        </a:p>
      </dsp:txBody>
      <dsp:txXfrm>
        <a:off x="1838352" y="1990238"/>
        <a:ext cx="4430685" cy="1591647"/>
      </dsp:txXfrm>
    </dsp:sp>
    <dsp:sp modelId="{55F4356A-7FE6-4FCE-B0D6-0AA1A6239970}">
      <dsp:nvSpPr>
        <dsp:cNvPr id="0" name=""/>
        <dsp:cNvSpPr/>
      </dsp:nvSpPr>
      <dsp:spPr>
        <a:xfrm>
          <a:off x="0" y="3979797"/>
          <a:ext cx="6269038" cy="15916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24997-EFD5-4E86-BB4F-5D3734DF193D}">
      <dsp:nvSpPr>
        <dsp:cNvPr id="0" name=""/>
        <dsp:cNvSpPr/>
      </dsp:nvSpPr>
      <dsp:spPr>
        <a:xfrm>
          <a:off x="481473" y="4337918"/>
          <a:ext cx="875405" cy="8754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09E8E-7D17-4426-8FCB-B3E64F945CEC}">
      <dsp:nvSpPr>
        <dsp:cNvPr id="0" name=""/>
        <dsp:cNvSpPr/>
      </dsp:nvSpPr>
      <dsp:spPr>
        <a:xfrm>
          <a:off x="1838352" y="3979797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Might be both.</a:t>
          </a:r>
        </a:p>
      </dsp:txBody>
      <dsp:txXfrm>
        <a:off x="1838352" y="3979797"/>
        <a:ext cx="4430685" cy="1591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7FA95-9200-40B6-BCAC-FA639A0CA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7CF201-6048-4F7D-880B-BA18A245A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37B36-8EF0-4002-89EE-D0935BE17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E13D-47E3-4E26-962B-6C5E24B01A97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2488E-AFE5-454D-B332-BE37677E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5CBC1-24E0-4EC9-844D-49005A15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F762-8459-45E7-8BD6-5A9FC4F8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9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690D-79A9-4817-8E8E-3A34CDFFB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171F2-95E3-4E61-AFF8-86C82CC36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07D77-11BE-4B7E-AA4E-10E94DEC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E13D-47E3-4E26-962B-6C5E24B01A97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F8BE8-6668-48A5-BC38-5174C4F2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D4C3F-8E15-499E-A318-33AC1007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F762-8459-45E7-8BD6-5A9FC4F8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7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42094-ADBB-41AB-BBAF-39CED07DC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6DCA3-4771-4489-BDE0-550B0CFC7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C34CE-A795-44F7-B174-F8A2EAE7B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E13D-47E3-4E26-962B-6C5E24B01A97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60535-85ED-4A7A-88E2-6E19F2B1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5E162-BA2A-41D0-86E7-316C2466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F762-8459-45E7-8BD6-5A9FC4F8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1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BBF26-C051-4C8E-B899-763638D63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D38A6-521F-409A-8044-B3E76A4E2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426C5-266D-4A1B-ADC3-05F58128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E13D-47E3-4E26-962B-6C5E24B01A97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080BE-C676-4B6E-A6B9-56D7843B4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54A97-ED0C-4A32-AE0F-B4B4D8C67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F762-8459-45E7-8BD6-5A9FC4F8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9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8C713-8830-4A57-A144-C3BDDE2A5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27011-E32D-474A-9BE0-64E4B6589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66B36-1FB1-468F-8456-B50EA72A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E13D-47E3-4E26-962B-6C5E24B01A97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A63F4-C761-4B44-9C1D-EABC98C6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D8A6B-5B15-4413-990B-7119347F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F762-8459-45E7-8BD6-5A9FC4F8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3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EAED-95A7-4FE5-9FD0-751C84D1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92E0B-95D5-49C5-AB52-71B04E3A0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2FA71-6FDB-4808-BBD3-89EC87963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4EA56-D935-4D1F-AC6E-8DB262849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E13D-47E3-4E26-962B-6C5E24B01A97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5BA05-9D60-4CE7-96E4-9BFBE3B3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C34B2-1A54-4D10-AF6B-D167DF34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F762-8459-45E7-8BD6-5A9FC4F8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1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1E6CF-AA12-4859-909F-32F2E1F6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06AA8-6612-40E6-B722-A7C683AE2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B33B0-82F5-40B5-BE69-909043578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7DF54-9122-4E2B-91A0-8A08AF4E6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71DB45-3F73-4193-A767-E68841F06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BB45B3-DC46-41B2-B1A6-9B8612313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E13D-47E3-4E26-962B-6C5E24B01A97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FC4F3-EB80-4BF1-86DF-D8E62C67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607B8-0537-45EE-B4BE-CDF19012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F762-8459-45E7-8BD6-5A9FC4F8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5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31A1A-9F5D-4D0D-8DF6-76BC6CDA0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F7EF32-760C-4B58-ADA2-B4A07071C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E13D-47E3-4E26-962B-6C5E24B01A97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ECD40-DA41-4B51-9EF0-4947BC16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2C17F-A7EE-4059-A75B-83D67102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F762-8459-45E7-8BD6-5A9FC4F8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0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E0CF7-4E2E-4E78-AF06-BCAF4B15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E13D-47E3-4E26-962B-6C5E24B01A97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D8965D-CB80-4DFA-8AED-FF5128813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400D2-3ED0-4C1B-BBFD-A20D1D33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F762-8459-45E7-8BD6-5A9FC4F8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DCF1-483B-4497-AD71-E463BEF1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D37D3-675A-42D4-AB2D-EB005A18F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329F1-3AE0-472B-851C-A01A3FF50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39184-1931-4315-8E19-407CEE7AC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E13D-47E3-4E26-962B-6C5E24B01A97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1E79A-8D63-488D-8D27-50B7EE9C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8E904-DEBE-4F4D-977C-F735091D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F762-8459-45E7-8BD6-5A9FC4F8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6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D78A-4EE4-4A59-BB19-BD77A13E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444088-5673-43C2-88C1-970ADDDA5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8E961-12CB-4608-900F-95DDD1788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FB0FD-C928-427C-AB98-8F119AF1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E13D-47E3-4E26-962B-6C5E24B01A97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C8B9A-F43A-48D5-9794-C54CFAD7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EE087-1547-4D27-A62D-5264B5163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F762-8459-45E7-8BD6-5A9FC4F8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7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0ADF19-9D67-405B-8D14-DDC45825A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3793C-765B-4650-89A9-5969232B8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6DAB9-EFF9-4128-8A6D-81E9CA3B4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EE13D-47E3-4E26-962B-6C5E24B01A97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03B21-7FE0-4DF4-B1B5-3DD7EB78D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835D3-B6A1-4C01-9528-3BA15E6BD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8F762-8459-45E7-8BD6-5A9FC4F8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7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B225BA-7412-4605-8E8D-5AED2BF56A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NA render">
            <a:extLst>
              <a:ext uri="{FF2B5EF4-FFF2-40B4-BE49-F238E27FC236}">
                <a16:creationId xmlns:a16="http://schemas.microsoft.com/office/drawing/2014/main" id="{D498C523-6E09-485A-BDD2-5C84380FE0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4BB9CD-970D-4FE5-B4E3-D651735BF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7029E-7372-4EFD-ACA0-D99F2E6CA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2152955"/>
            <a:ext cx="9966960" cy="2552091"/>
          </a:xfrm>
        </p:spPr>
        <p:txBody>
          <a:bodyPr anchor="ctr">
            <a:normAutofit/>
          </a:bodyPr>
          <a:lstStyle/>
          <a:p>
            <a:r>
              <a:rPr lang="en-US" sz="5600">
                <a:solidFill>
                  <a:srgbClr val="FFFFFF"/>
                </a:solidFill>
              </a:rPr>
              <a:t>Studying the Genomic Variation in Haloferax Isolates from Atlit’s Tidal Pools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B73FC-0C68-4601-B477-EEA09516A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0364" y="5342072"/>
            <a:ext cx="7891272" cy="707465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Alon Grossman</a:t>
            </a:r>
          </a:p>
          <a:p>
            <a:r>
              <a:rPr lang="en-US" dirty="0"/>
              <a:t>Supervisors: Dr. Neta Altman-Price, Prof. Uri </a:t>
            </a:r>
            <a:r>
              <a:rPr lang="en-US" dirty="0" err="1"/>
              <a:t>Gophna</a:t>
            </a:r>
            <a:r>
              <a:rPr lang="en-US" dirty="0"/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0D6276-8D53-4DDA-A15A-90E0831F6D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195574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150C7-96FB-4EB9-BDF9-212535A60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808342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5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FAE3E-B1A4-42A5-92A6-B86CEB3F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 table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B528C9-9803-4F53-82EB-231260A78B87}"/>
              </a:ext>
            </a:extLst>
          </p:cNvPr>
          <p:cNvSpPr txBox="1"/>
          <p:nvPr/>
        </p:nvSpPr>
        <p:spPr>
          <a:xfrm>
            <a:off x="4729545" y="785199"/>
            <a:ext cx="4530898" cy="936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*not a full table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848BF3-01D6-4148-BCA2-C50060049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374" y="3638873"/>
            <a:ext cx="8867249" cy="119550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llout: Up Arrow 11">
            <a:extLst>
              <a:ext uri="{FF2B5EF4-FFF2-40B4-BE49-F238E27FC236}">
                <a16:creationId xmlns:a16="http://schemas.microsoft.com/office/drawing/2014/main" id="{FC425DE9-7FB6-4BB6-BBAD-DEA0E27F7C34}"/>
              </a:ext>
            </a:extLst>
          </p:cNvPr>
          <p:cNvSpPr/>
          <p:nvPr/>
        </p:nvSpPr>
        <p:spPr>
          <a:xfrm>
            <a:off x="2783840" y="4868207"/>
            <a:ext cx="5308600" cy="1384088"/>
          </a:xfrm>
          <a:prstGeom prst="upArrowCallout">
            <a:avLst>
              <a:gd name="adj1" fmla="val 13983"/>
              <a:gd name="adj2" fmla="val 20339"/>
              <a:gd name="adj3" fmla="val 22033"/>
              <a:gd name="adj4" fmla="val 5607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NODE_2_length_556072_cov_102.478942|gene_1078|113_aa|7349|7690|+, NODE_2_length_556072_cov_91.818961|gene_1078|113_aa|7349|7690|+, NODE_2_length_561135_cov_80.337015|gene_607|113_aa|7349|7690|+</a:t>
            </a:r>
            <a:r>
              <a:rPr lang="en-US" sz="1200" dirty="0"/>
              <a:t> </a:t>
            </a:r>
          </a:p>
        </p:txBody>
      </p:sp>
      <p:sp>
        <p:nvSpPr>
          <p:cNvPr id="14" name="Callout: Down Arrow 13">
            <a:extLst>
              <a:ext uri="{FF2B5EF4-FFF2-40B4-BE49-F238E27FC236}">
                <a16:creationId xmlns:a16="http://schemas.microsoft.com/office/drawing/2014/main" id="{4E2960CC-A2CE-436C-836E-6A7235056230}"/>
              </a:ext>
            </a:extLst>
          </p:cNvPr>
          <p:cNvSpPr/>
          <p:nvPr/>
        </p:nvSpPr>
        <p:spPr>
          <a:xfrm>
            <a:off x="5954395" y="2409539"/>
            <a:ext cx="2996565" cy="1195506"/>
          </a:xfrm>
          <a:prstGeom prst="downArrowCallout">
            <a:avLst>
              <a:gd name="adj1" fmla="val 19536"/>
              <a:gd name="adj2" fmla="val 25000"/>
              <a:gd name="adj3" fmla="val 21601"/>
              <a:gd name="adj4" fmla="val 683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MERSRRQRQREQETEQTDDERLVCPECESSDIVTDADQGELVCDDCGLVLDEQQIDRGPEWRAFNHSERQSKSRVGAPITETMHDRGLTTTIDWKDKDAYGRSLSSEKRSQMHRLRKWQERIRTKDAGERNLQFALSEIDRMASALGVPRSVREVASVIYRRA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940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B8ADCB-CFE3-4C44-9C8F-6001C43F3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/>
              <a:t>Tools for Manual ORFs Analysis: NCBI BLAST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24BD8-2C0D-4A3E-91D9-BE6B7CFBC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/>
              <a:t>Identification of clusters with no arCOG function or family</a:t>
            </a:r>
          </a:p>
          <a:p>
            <a:r>
              <a:rPr lang="en-US" sz="2000"/>
              <a:t>For example, a cluster found in 7 isolates. Analysis of the consensus sequence in BLAST determined its function as a transposase. </a:t>
            </a:r>
          </a:p>
          <a:p>
            <a:pPr marL="0" indent="0">
              <a:buNone/>
            </a:pPr>
            <a:r>
              <a:rPr lang="en-US" sz="200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B78B2-6DD7-40CA-AD68-3C826C30F46A}"/>
              </a:ext>
            </a:extLst>
          </p:cNvPr>
          <p:cNvPicPr/>
          <p:nvPr/>
        </p:nvPicPr>
        <p:blipFill rotWithShape="1">
          <a:blip r:embed="rId2"/>
          <a:srcRect r="20964" b="3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08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2885F3-FAA5-46DE-99B7-56E29522C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Tools for Manual ORFs Analysis: HHpred</a:t>
            </a:r>
          </a:p>
        </p:txBody>
      </p:sp>
      <p:grpSp>
        <p:nvGrpSpPr>
          <p:cNvPr id="27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56491-1633-4F87-ABE6-D897711CF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detects homology and 3D structure similarity between distantly related proteins.</a:t>
            </a:r>
          </a:p>
          <a:p>
            <a:r>
              <a:rPr lang="en-US" sz="2000"/>
              <a:t>Differently from BLAST, HHpred assigns no significance for phylogenetic relationships, only to sequential and structural similarity. </a:t>
            </a:r>
          </a:p>
          <a:p>
            <a:r>
              <a:rPr lang="en-US" sz="2000"/>
              <a:t>Useful when methods such as arCOG and BLAST detect no similarity.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3EAAE-088A-4198-ABBB-5678263777EF}"/>
              </a:ext>
            </a:extLst>
          </p:cNvPr>
          <p:cNvPicPr/>
          <p:nvPr/>
        </p:nvPicPr>
        <p:blipFill rotWithShape="1">
          <a:blip r:embed="rId2"/>
          <a:srcRect l="18081" r="26214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49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7DAA6-030E-428C-9DBD-8BC3EBB3E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en-US" sz="2900"/>
              <a:t>Tools for Manual ORFs Analysis: IMG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E6EB1-FC23-45A5-9E76-8ED6592AC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anchor="ctr">
            <a:normAutofit/>
          </a:bodyPr>
          <a:lstStyle/>
          <a:p>
            <a:r>
              <a:rPr lang="en-US" sz="2000"/>
              <a:t>The Integrated Microbial Genomes (IMG) system of the Joined Genome Institute (JGI) serves as a community resource for analysis and annotation of genome and metagenome datasets in a comprehensive comparative context.</a:t>
            </a:r>
          </a:p>
          <a:p>
            <a:r>
              <a:rPr lang="en-US" sz="2000"/>
              <a:t>End-user level yet powerful analysis. </a:t>
            </a:r>
          </a:p>
          <a:p>
            <a:r>
              <a:rPr lang="en-US" sz="2000"/>
              <a:t>Gene neighborhood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AC0BA-1A0E-4BDF-934F-EFB6093D85F2}"/>
              </a:ext>
            </a:extLst>
          </p:cNvPr>
          <p:cNvPicPr/>
          <p:nvPr/>
        </p:nvPicPr>
        <p:blipFill rotWithShape="1">
          <a:blip r:embed="rId2"/>
          <a:srcRect r="7522" b="3"/>
          <a:stretch/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36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FDA70-D755-428A-8507-F4C985719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/>
              <a:t>Results: Code QA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23CB22-CB09-4A64-A5BF-64F13CCC52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948096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268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E84F1-0CA9-4EE6-BB2F-C00673AB6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Causes of false clustering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0574C3BF-9502-49B6-923C-0A80D883AA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1832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2562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B9ECD349-B5DE-45A0-B0E5-CAE59FDA43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C13D58-0802-4496-8A51-8F95AFF1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Suggestions for improvement of the code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7D0DBB-48DD-4F51-A85F-4248AC3B6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8074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8576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4790A-99D3-4401-B0FF-074A5347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/>
              <a:t>Results: Genetics 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78FFD-4D00-4D1F-B11A-B4731D1A2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19083"/>
            <a:ext cx="10210800" cy="52842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/>
              <a:t>Defining new arCOG functions and families for NA and uncharacterized matches </a:t>
            </a: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8DCA42-71B9-42C2-8F75-ABF4117AF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48" y="2920887"/>
            <a:ext cx="4974336" cy="2934859"/>
          </a:xfrm>
          <a:prstGeom prst="rect">
            <a:avLst/>
          </a:prstGeom>
        </p:spPr>
      </p:pic>
      <p:sp>
        <p:nvSpPr>
          <p:cNvPr id="29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AD690E-7C94-448D-BD36-2AB61989E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516" y="3066233"/>
            <a:ext cx="4974336" cy="264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78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01086-4DF6-49D0-8A37-3C269A419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98018"/>
            <a:ext cx="3981854" cy="2216513"/>
          </a:xfrm>
        </p:spPr>
        <p:txBody>
          <a:bodyPr>
            <a:normAutofit/>
          </a:bodyPr>
          <a:lstStyle/>
          <a:p>
            <a:r>
              <a:rPr lang="en-US" dirty="0"/>
              <a:t>Results: Isolates 106 &amp; 108</a:t>
            </a:r>
          </a:p>
        </p:txBody>
      </p:sp>
      <p:sp>
        <p:nvSpPr>
          <p:cNvPr id="16" name="Arc 12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B2020A-8D72-41DB-80A9-4D6E9747F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160" y="3998018"/>
            <a:ext cx="5732539" cy="1705431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506AF-4BC4-4842-A0DC-A1F73C6A7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314" y="462338"/>
            <a:ext cx="9649406" cy="353568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Isolates 106 and 108 were found to be more similar to one another then to all other isolates. </a:t>
            </a:r>
          </a:p>
          <a:p>
            <a:r>
              <a:rPr lang="en-US" sz="2400" dirty="0"/>
              <a:t>They share specific genes with one another that no other isolates have had. More than 70% of clusters in the table “found in 2” were clusters shared only between 106 and 108</a:t>
            </a:r>
          </a:p>
          <a:p>
            <a:r>
              <a:rPr lang="en-US" sz="2400" dirty="0"/>
              <a:t>They also lack specific genes that all other isolates do possess. More than 92% of clusters in the reciprocal table – “found in 9”- were found in all isolates but 106 &amp; 108. </a:t>
            </a:r>
          </a:p>
          <a:p>
            <a:r>
              <a:rPr lang="en-US" sz="2400" dirty="0"/>
              <a:t>Perhaps, these isolates contain a plasmid incompatible with a </a:t>
            </a:r>
            <a:r>
              <a:rPr lang="en-US" sz="2400" dirty="0" err="1"/>
              <a:t>plsmid</a:t>
            </a:r>
            <a:r>
              <a:rPr lang="en-US" sz="2400" dirty="0"/>
              <a:t> present in all other isolates.</a:t>
            </a:r>
          </a:p>
        </p:txBody>
      </p:sp>
    </p:spTree>
    <p:extLst>
      <p:ext uri="{BB962C8B-B14F-4D97-AF65-F5344CB8AC3E}">
        <p14:creationId xmlns:p14="http://schemas.microsoft.com/office/powerpoint/2010/main" val="1315506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2EB9B-3C4C-4A7D-9146-1756D900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sz="4100"/>
              <a:t>Results: Cluster Coupling 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E5217-66FA-4999-97B9-56009A037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r>
              <a:rPr lang="en-US" sz="2200"/>
              <a:t>Some clusters prevalent in the same number of isolates were “coupled”- they always appeared together, in the same isolates, same contigs, with close gene numbers. 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C07E56A7-C0B1-4981-8610-2C1D9D860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2905869"/>
            <a:ext cx="10917936" cy="272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8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59379-7B2E-4B78-B343-90020A81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Studied Organism: Halophilic Archaea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97C5B-96D3-4862-A5B5-91334EA7C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702" y="2448228"/>
            <a:ext cx="10362865" cy="3639450"/>
          </a:xfrm>
        </p:spPr>
        <p:txBody>
          <a:bodyPr anchor="ctr">
            <a:normAutofit/>
          </a:bodyPr>
          <a:lstStyle/>
          <a:p>
            <a:r>
              <a:rPr lang="en-US" dirty="0"/>
              <a:t>Three domains of life: </a:t>
            </a:r>
            <a:r>
              <a:rPr lang="en-US" dirty="0" err="1"/>
              <a:t>Eukaryota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Bacteria, Archaea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Halophilic Archaea are obligate halophiles. They inhibit the most saline environments on earth- salt concentration can almost reach saturation.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6243D-C0B2-4761-80D7-649F5B7EA7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7" t="33326" r="8412" b="25097"/>
          <a:stretch/>
        </p:blipFill>
        <p:spPr bwMode="auto">
          <a:xfrm>
            <a:off x="5595918" y="2471102"/>
            <a:ext cx="5591352" cy="191516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87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03E84-21C3-4E61-AE7B-D974B7B55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Viral infection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D8FCA-2659-472C-8D87-2D213CFBC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000"/>
              <a:t>HHpred Analysis of the clusters in green indicated an RNA polymerase and a norovirus capsid.</a:t>
            </a:r>
          </a:p>
          <a:p>
            <a:r>
              <a:rPr lang="en-US" sz="2000"/>
              <a:t>These clusters are separated by another cluster, which was not in the table. HHpred resulted in a 99.97% match to 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INTEGRASE; HYDROLASE, SERINE RECOMBINASE, UNIDIRECTIONAL, SITE-SPECIFIC RECOMBINATION</a:t>
            </a:r>
            <a:r>
              <a:rPr lang="en-US" sz="2000"/>
              <a:t> of viral origin.</a:t>
            </a:r>
          </a:p>
          <a:p>
            <a:r>
              <a:rPr lang="en-US" sz="2000"/>
              <a:t>This indicates a shared viral origin for this group of clusters.</a:t>
            </a:r>
          </a:p>
          <a:p>
            <a:r>
              <a:rPr lang="en-US" sz="2000"/>
              <a:t>Close examination revealed that this group appeared only in 3 different sites in the genome (even though it present in 6 isolates), suggesting site specific infection and, possibly, traces of recombination or more than one infection.</a:t>
            </a:r>
          </a:p>
          <a:p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CA6C9-0403-40A5-B0D5-1ECFCDBBB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15" r="703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66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8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10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0DE6A-0D9F-4C51-88F4-30923FFC7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/>
              <a:t>Contribution of mobile elements to the genetic variance</a:t>
            </a:r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F7F65410-2923-4777-A83C-4C8CFD7F08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8079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418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B5F5E6-9DC4-488E-9504-E6E233E0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Why might infection be limited?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C92C9E-CDF2-4C46-B164-0D8E7EB86A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878702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558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0169DC-91AA-4DD6-8CC5-376725FF8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/>
              <a:t>Habitat: Atlit’s tidal pools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D2A05-8512-43C1-89EC-2352A2A05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en-US" sz="2400"/>
              <a:t>Seawater pour or spray onto grooves in a rocky shore, constantly evaporating under the hot Israeli sun.</a:t>
            </a:r>
          </a:p>
          <a:p>
            <a:r>
              <a:rPr lang="en-US" sz="2400"/>
              <a:t>Water become saltier over time, even reaching saturation.</a:t>
            </a:r>
          </a:p>
          <a:p>
            <a:r>
              <a:rPr lang="en-US" sz="2400"/>
              <a:t>Hostile environment for most organisms, perfect for halophilic archaea.</a:t>
            </a:r>
          </a:p>
          <a:p>
            <a:r>
              <a:rPr lang="en-US" sz="2400"/>
              <a:t>From 2012 to 2018, various samples from the tidal pools were taken and cultivated every summer.</a:t>
            </a:r>
          </a:p>
        </p:txBody>
      </p:sp>
      <p:sp>
        <p:nvSpPr>
          <p:cNvPr id="25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E7D8E-70FE-42BE-A4E5-F9FCDCD7FB4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r="13427" b="-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</p:spPr>
      </p:pic>
      <p:sp>
        <p:nvSpPr>
          <p:cNvPr id="26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C9A32-541C-4B87-938B-D85AF6AF118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3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91735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310DD-7252-4B62-B90C-2A8315FF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of Interest: Speciation and Horizontal Gene Transfer (HGT) in </a:t>
            </a:r>
            <a:r>
              <a:rPr lang="en-US" dirty="0" err="1"/>
              <a:t>Prokryotes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9EDDC-D4A6-4AB2-8999-E71FCD295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85888"/>
            <a:ext cx="5157787" cy="823912"/>
          </a:xfrm>
        </p:spPr>
        <p:txBody>
          <a:bodyPr/>
          <a:lstStyle/>
          <a:p>
            <a:r>
              <a:rPr lang="en-US" dirty="0"/>
              <a:t>Multicellular Eukaryotes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63AA6-3941-44F1-AB12-C4A412767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09800"/>
            <a:ext cx="5157787" cy="36845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Sexual reproduction</a:t>
            </a:r>
          </a:p>
          <a:p>
            <a:r>
              <a:rPr lang="en-US" dirty="0"/>
              <a:t>Specie= a group of organisms that can reproduce with one another to form a fertile offspring.</a:t>
            </a:r>
          </a:p>
          <a:p>
            <a:r>
              <a:rPr lang="en-US" dirty="0"/>
              <a:t>Speciation= the process of formation of a new </a:t>
            </a:r>
            <a:r>
              <a:rPr lang="en-US" dirty="0" err="1"/>
              <a:t>species:the</a:t>
            </a:r>
            <a:r>
              <a:rPr lang="en-US" dirty="0"/>
              <a:t> separation of one group of organisms from another to the point where they can no longer reproduce.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D5BB3-1871-4972-88B7-DE0A3E7752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85888"/>
            <a:ext cx="5183188" cy="823912"/>
          </a:xfrm>
        </p:spPr>
        <p:txBody>
          <a:bodyPr/>
          <a:lstStyle/>
          <a:p>
            <a:r>
              <a:rPr lang="en-US" dirty="0"/>
              <a:t>Prokaryotes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F621B7-ABE3-44A5-8AE4-C407FEF16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09800"/>
            <a:ext cx="5183188" cy="36845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Binary fusion- definitions based on sexual reproduction no longer hold.</a:t>
            </a:r>
          </a:p>
          <a:p>
            <a:r>
              <a:rPr lang="en-US" dirty="0"/>
              <a:t>specie=?</a:t>
            </a:r>
          </a:p>
          <a:p>
            <a:r>
              <a:rPr lang="en-US" dirty="0"/>
              <a:t>Horizontal Gene Transfer (HGT) allows DNA sharing between distant, unrelated prokaryotes.</a:t>
            </a:r>
          </a:p>
          <a:p>
            <a:r>
              <a:rPr lang="en-US" dirty="0"/>
              <a:t>Speciation= ?</a:t>
            </a:r>
          </a:p>
        </p:txBody>
      </p:sp>
      <p:pic>
        <p:nvPicPr>
          <p:cNvPr id="11" name="Picture 2" descr="Phylogenetic Tree of Reptiles - ppt video online download">
            <a:extLst>
              <a:ext uri="{FF2B5EF4-FFF2-40B4-BE49-F238E27FC236}">
                <a16:creationId xmlns:a16="http://schemas.microsoft.com/office/drawing/2014/main" id="{8A236EB4-76F9-4B13-84EC-D5890DF4B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t="15279" b="15137"/>
          <a:stretch/>
        </p:blipFill>
        <p:spPr bwMode="auto">
          <a:xfrm>
            <a:off x="2764777" y="5377939"/>
            <a:ext cx="2803549" cy="148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587D1E-3DDA-4EE1-B8AA-B979141B1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075" y="4800600"/>
            <a:ext cx="254608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9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075764-A546-414B-82B0-A8699D987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The Setup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4DD9F5-555E-4279-A83E-EF9B52125A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427825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498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DB9FC-8552-4BD2-A9D4-01FDA2789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Project Objectives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70732D-FCA2-438C-9C43-B24EB2EAFA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7740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731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6FA37-936D-4078-8111-E22838C6D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Methods: Sequence Comparison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15FD48-8344-46C3-B65E-C9A1799FEB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489006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978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6FA37-936D-4078-8111-E22838C6D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Methods: Sequence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4593E-0CA1-47F3-813C-C6997B34F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/>
              <a:t>0.   ANI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Gene Prediction using MetaGeneMark (a tool for Genetic function prediction by sequence)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Assembling of predicted genes to homology groups: clusters. A group of ORFs is considered a “cluster” if all ORFs in it display a sequential identity of at least 75% percent and overlapping of at least 75% with an average sequence of this cluster.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Generating matrices from the clusters data (for sorting of the results).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Characterization of clusters’ biological functions using arCOG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Comparing of the clusters According to the number of species sharing them.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Summarization of all information in 11 tables, according to the number of isolates sharing each cluster</a:t>
            </a:r>
          </a:p>
        </p:txBody>
      </p:sp>
    </p:spTree>
    <p:extLst>
      <p:ext uri="{BB962C8B-B14F-4D97-AF65-F5344CB8AC3E}">
        <p14:creationId xmlns:p14="http://schemas.microsoft.com/office/powerpoint/2010/main" val="4175272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E8F1A-7DFE-40F7-A0A6-DDFD0F46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Expectations and focus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BC3BED-FF45-49FE-9E70-CF879F6308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51325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0423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6F61E74F7254FFAACE179AD514BF94B00E5BAFAE9EC481B44A887128AEA8B460D" ma:contentTypeVersion="" ma:contentTypeDescription="צור פריט רשימה חדש." ma:contentTypeScope="" ma:versionID="3b61d496bdfd119985d8563668747021">
  <xsd:schema xmlns:xsd="http://www.w3.org/2001/XMLSchema" xmlns:xs="http://www.w3.org/2001/XMLSchema" xmlns:p="http://schemas.microsoft.com/office/2006/metadata/properties" xmlns:ns1="458654B0-58DA-43AF-B7B7-86C38ED4FD5E" targetNamespace="http://schemas.microsoft.com/office/2006/metadata/properties" ma:root="true" ma:fieldsID="695313bd741453274c42219807639905" ns1:_="">
    <xsd:import namespace="458654B0-58DA-43AF-B7B7-86C38ED4FD5E"/>
    <xsd:element name="properties">
      <xsd:complexType>
        <xsd:sequence>
          <xsd:element name="documentManagement">
            <xsd:complexType>
              <xsd:all>
                <xsd:element ref="ns1:Document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54B0-58DA-43AF-B7B7-86C38ED4FD5E" elementFormDefault="qualified">
    <xsd:import namespace="http://schemas.microsoft.com/office/2006/documentManagement/types"/>
    <xsd:import namespace="http://schemas.microsoft.com/office/infopath/2007/PartnerControls"/>
    <xsd:element name="DocumentUrl" ma:index="2" nillable="true" ma:displayName="Url" ma:internalName="DocumentUrl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מחבר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4" ma:displayName="כותרת"/>
        <xsd:element ref="dc:subject" minOccurs="0" maxOccurs="1"/>
        <xsd:element ref="dc:description" minOccurs="0" maxOccurs="1" ma:index="8" ma:displayName="הערות"/>
        <xsd:element name="keywords" minOccurs="0" maxOccurs="1" type="xsd:string" ma:index="5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Url xmlns="458654B0-58DA-43AF-B7B7-86C38ED4FD5E" xsi:nil="true"/>
  </documentManagement>
</p:properties>
</file>

<file path=customXml/itemProps1.xml><?xml version="1.0" encoding="utf-8"?>
<ds:datastoreItem xmlns:ds="http://schemas.openxmlformats.org/officeDocument/2006/customXml" ds:itemID="{4DEAF254-224D-490F-8377-C27AC235CCCF}"/>
</file>

<file path=customXml/itemProps2.xml><?xml version="1.0" encoding="utf-8"?>
<ds:datastoreItem xmlns:ds="http://schemas.openxmlformats.org/officeDocument/2006/customXml" ds:itemID="{4069F960-EC81-4806-930B-324C2EC68CCA}"/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1385</Words>
  <Application>Microsoft Office PowerPoint</Application>
  <PresentationFormat>מסך רחב</PresentationFormat>
  <Paragraphs>104</Paragraphs>
  <Slides>22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Studying the Genomic Variation in Haloferax Isolates from Atlit’s Tidal Pools</vt:lpstr>
      <vt:lpstr> Studied Organism: Halophilic Archaea </vt:lpstr>
      <vt:lpstr>Habitat: Atlit’s tidal pools</vt:lpstr>
      <vt:lpstr>Cause of Interest: Speciation and Horizontal Gene Transfer (HGT) in Prokryotes</vt:lpstr>
      <vt:lpstr>The Setup</vt:lpstr>
      <vt:lpstr>Project Objectives</vt:lpstr>
      <vt:lpstr>Methods: Sequence Comparison</vt:lpstr>
      <vt:lpstr>Methods: Sequence Comparison</vt:lpstr>
      <vt:lpstr>Expectations and focus</vt:lpstr>
      <vt:lpstr>Example table</vt:lpstr>
      <vt:lpstr>Tools for Manual ORFs Analysis: NCBI BLAST</vt:lpstr>
      <vt:lpstr>Tools for Manual ORFs Analysis: HHpred</vt:lpstr>
      <vt:lpstr>Tools for Manual ORFs Analysis: IMG</vt:lpstr>
      <vt:lpstr>Results: Code QA</vt:lpstr>
      <vt:lpstr>Causes of false clustering</vt:lpstr>
      <vt:lpstr>Suggestions for improvement of the code</vt:lpstr>
      <vt:lpstr>Results: Genetics Variance</vt:lpstr>
      <vt:lpstr>Results: Isolates 106 &amp; 108</vt:lpstr>
      <vt:lpstr>Results: Cluster Coupling </vt:lpstr>
      <vt:lpstr>Viral infection</vt:lpstr>
      <vt:lpstr>Contribution of mobile elements to the genetic variance</vt:lpstr>
      <vt:lpstr>Why might infection be limited?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the Genomic Variation in Haloferax Isolates from Atlit’s Tidal Pools</dc:title>
  <dc:creator>אלון גרוסמן</dc:creator>
  <cp:keywords/>
  <dc:description/>
  <cp:lastModifiedBy>oripa</cp:lastModifiedBy>
  <cp:revision>51</cp:revision>
  <dcterms:created xsi:type="dcterms:W3CDTF">2021-04-07T15:35:20Z</dcterms:created>
  <dcterms:modified xsi:type="dcterms:W3CDTF">2021-04-25T07:13:58Z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1365568526</vt:i4>
  </property>
  <property fmtid="{D5CDD505-2E9C-101B-9397-08002B2CF9AE}" pid="3" name="_NewReviewCycle">
    <vt:lpwstr/>
  </property>
  <property fmtid="{D5CDD505-2E9C-101B-9397-08002B2CF9AE}" pid="4" name="_EmailSubject">
    <vt:lpwstr>אלון גרוסמן - סיום פרויקט מחקר</vt:lpwstr>
  </property>
  <property fmtid="{D5CDD505-2E9C-101B-9397-08002B2CF9AE}" pid="5" name="_AuthorEmail">
    <vt:lpwstr>anatba@openu.ac.il</vt:lpwstr>
  </property>
  <property fmtid="{D5CDD505-2E9C-101B-9397-08002B2CF9AE}" pid="6" name="_AuthorEmailDisplayName">
    <vt:lpwstr>Anat Barnea</vt:lpwstr>
  </property>
  <property fmtid="{D5CDD505-2E9C-101B-9397-08002B2CF9AE}" pid="7" name="ContentTypeId">
    <vt:lpwstr>0x010100D6F61E74F7254FFAACE179AD514BF94B00E5BAFAE9EC481B44A887128AEA8B460D</vt:lpwstr>
  </property>
</Properties>
</file>